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1409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65363" autoAdjust="0"/>
  </p:normalViewPr>
  <p:slideViewPr>
    <p:cSldViewPr snapToGrid="0">
      <p:cViewPr varScale="1">
        <p:scale>
          <a:sx n="75" d="100"/>
          <a:sy n="75" d="100"/>
        </p:scale>
        <p:origin x="23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银河 郑" userId="6fc4dcb60f8e7967" providerId="LiveId" clId="{C6DF89CD-7902-4AB2-BD3F-3E5FA2874395}"/>
    <pc:docChg chg="undo custSel addSld delSld modSld">
      <pc:chgData name="银河 郑" userId="6fc4dcb60f8e7967" providerId="LiveId" clId="{C6DF89CD-7902-4AB2-BD3F-3E5FA2874395}" dt="2019-11-22T14:05:16.145" v="2317" actId="20577"/>
      <pc:docMkLst>
        <pc:docMk/>
      </pc:docMkLst>
      <pc:sldChg chg="modNotesTx">
        <pc:chgData name="银河 郑" userId="6fc4dcb60f8e7967" providerId="LiveId" clId="{C6DF89CD-7902-4AB2-BD3F-3E5FA2874395}" dt="2019-11-22T13:06:40.200" v="1931" actId="20577"/>
        <pc:sldMkLst>
          <pc:docMk/>
          <pc:sldMk cId="770997485" sldId="256"/>
        </pc:sldMkLst>
      </pc:sldChg>
      <pc:sldChg chg="del">
        <pc:chgData name="银河 郑" userId="6fc4dcb60f8e7967" providerId="LiveId" clId="{C6DF89CD-7902-4AB2-BD3F-3E5FA2874395}" dt="2019-11-22T12:57:23.313" v="1717" actId="47"/>
        <pc:sldMkLst>
          <pc:docMk/>
          <pc:sldMk cId="2535341041" sldId="257"/>
        </pc:sldMkLst>
      </pc:sldChg>
      <pc:sldChg chg="modNotesTx">
        <pc:chgData name="银河 郑" userId="6fc4dcb60f8e7967" providerId="LiveId" clId="{C6DF89CD-7902-4AB2-BD3F-3E5FA2874395}" dt="2019-11-22T13:10:20.735" v="1973" actId="20577"/>
        <pc:sldMkLst>
          <pc:docMk/>
          <pc:sldMk cId="178363445" sldId="258"/>
        </pc:sldMkLst>
      </pc:sldChg>
      <pc:sldChg chg="addSp modSp modNotesTx">
        <pc:chgData name="银河 郑" userId="6fc4dcb60f8e7967" providerId="LiveId" clId="{C6DF89CD-7902-4AB2-BD3F-3E5FA2874395}" dt="2019-11-22T13:14:02.027" v="2012" actId="571"/>
        <pc:sldMkLst>
          <pc:docMk/>
          <pc:sldMk cId="2284116066" sldId="259"/>
        </pc:sldMkLst>
        <pc:grpChg chg="mod">
          <ac:chgData name="银河 郑" userId="6fc4dcb60f8e7967" providerId="LiveId" clId="{C6DF89CD-7902-4AB2-BD3F-3E5FA2874395}" dt="2019-11-22T13:13:15.963" v="1987" actId="1035"/>
          <ac:grpSpMkLst>
            <pc:docMk/>
            <pc:sldMk cId="2284116066" sldId="259"/>
            <ac:grpSpMk id="6" creationId="{37C0ECA9-A3BB-4AD2-B067-67BB129ED334}"/>
          </ac:grpSpMkLst>
        </pc:grpChg>
        <pc:cxnChg chg="add mod">
          <ac:chgData name="银河 郑" userId="6fc4dcb60f8e7967" providerId="LiveId" clId="{C6DF89CD-7902-4AB2-BD3F-3E5FA2874395}" dt="2019-11-22T13:13:46.068" v="2007" actId="692"/>
          <ac:cxnSpMkLst>
            <pc:docMk/>
            <pc:sldMk cId="2284116066" sldId="259"/>
            <ac:cxnSpMk id="8" creationId="{3DE3DCA5-1B2A-4515-B2D0-79649A4DAB1D}"/>
          </ac:cxnSpMkLst>
        </pc:cxnChg>
        <pc:cxnChg chg="add mod">
          <ac:chgData name="银河 郑" userId="6fc4dcb60f8e7967" providerId="LiveId" clId="{C6DF89CD-7902-4AB2-BD3F-3E5FA2874395}" dt="2019-11-22T13:13:46.068" v="2007" actId="692"/>
          <ac:cxnSpMkLst>
            <pc:docMk/>
            <pc:sldMk cId="2284116066" sldId="259"/>
            <ac:cxnSpMk id="9" creationId="{6CD0E43D-F59B-408F-9203-F9DCF7E53E8D}"/>
          </ac:cxnSpMkLst>
        </pc:cxnChg>
        <pc:cxnChg chg="add mod">
          <ac:chgData name="银河 郑" userId="6fc4dcb60f8e7967" providerId="LiveId" clId="{C6DF89CD-7902-4AB2-BD3F-3E5FA2874395}" dt="2019-11-22T13:13:57.595" v="2011" actId="1035"/>
          <ac:cxnSpMkLst>
            <pc:docMk/>
            <pc:sldMk cId="2284116066" sldId="259"/>
            <ac:cxnSpMk id="10" creationId="{3814A62D-F9BB-4F01-A0A0-8A49C11EAC41}"/>
          </ac:cxnSpMkLst>
        </pc:cxnChg>
        <pc:cxnChg chg="add mod">
          <ac:chgData name="银河 郑" userId="6fc4dcb60f8e7967" providerId="LiveId" clId="{C6DF89CD-7902-4AB2-BD3F-3E5FA2874395}" dt="2019-11-22T13:14:02.027" v="2012" actId="571"/>
          <ac:cxnSpMkLst>
            <pc:docMk/>
            <pc:sldMk cId="2284116066" sldId="259"/>
            <ac:cxnSpMk id="12" creationId="{226A433E-39D1-489C-B927-ACC48211C64C}"/>
          </ac:cxnSpMkLst>
        </pc:cxnChg>
      </pc:sldChg>
      <pc:sldChg chg="modSp modNotesTx">
        <pc:chgData name="银河 郑" userId="6fc4dcb60f8e7967" providerId="LiveId" clId="{C6DF89CD-7902-4AB2-BD3F-3E5FA2874395}" dt="2019-11-22T13:26:04.858" v="2059" actId="6549"/>
        <pc:sldMkLst>
          <pc:docMk/>
          <pc:sldMk cId="3981593596" sldId="260"/>
        </pc:sldMkLst>
        <pc:spChg chg="mod">
          <ac:chgData name="银河 郑" userId="6fc4dcb60f8e7967" providerId="LiveId" clId="{C6DF89CD-7902-4AB2-BD3F-3E5FA2874395}" dt="2019-11-22T13:17:29.157" v="2015" actId="14100"/>
          <ac:spMkLst>
            <pc:docMk/>
            <pc:sldMk cId="3981593596" sldId="260"/>
            <ac:spMk id="6" creationId="{E20F09E7-B142-4142-957A-EDAD486EE4C9}"/>
          </ac:spMkLst>
        </pc:spChg>
        <pc:spChg chg="mod">
          <ac:chgData name="银河 郑" userId="6fc4dcb60f8e7967" providerId="LiveId" clId="{C6DF89CD-7902-4AB2-BD3F-3E5FA2874395}" dt="2019-11-22T13:17:54.931" v="2035" actId="1036"/>
          <ac:spMkLst>
            <pc:docMk/>
            <pc:sldMk cId="3981593596" sldId="260"/>
            <ac:spMk id="7" creationId="{AA465546-AC9C-43F4-8D3D-1EA36163FE0E}"/>
          </ac:spMkLst>
        </pc:spChg>
        <pc:spChg chg="mod">
          <ac:chgData name="银河 郑" userId="6fc4dcb60f8e7967" providerId="LiveId" clId="{C6DF89CD-7902-4AB2-BD3F-3E5FA2874395}" dt="2019-11-22T13:17:31.072" v="2016" actId="14100"/>
          <ac:spMkLst>
            <pc:docMk/>
            <pc:sldMk cId="3981593596" sldId="260"/>
            <ac:spMk id="12" creationId="{96B55119-E962-40E7-9A4D-FEA1981967F7}"/>
          </ac:spMkLst>
        </pc:spChg>
        <pc:spChg chg="mod">
          <ac:chgData name="银河 郑" userId="6fc4dcb60f8e7967" providerId="LiveId" clId="{C6DF89CD-7902-4AB2-BD3F-3E5FA2874395}" dt="2019-11-22T13:17:25.157" v="2014" actId="403"/>
          <ac:spMkLst>
            <pc:docMk/>
            <pc:sldMk cId="3981593596" sldId="260"/>
            <ac:spMk id="13" creationId="{B5DEE623-4D08-4A43-9971-EAFC028F6391}"/>
          </ac:spMkLst>
        </pc:spChg>
        <pc:spChg chg="mod">
          <ac:chgData name="银河 郑" userId="6fc4dcb60f8e7967" providerId="LiveId" clId="{C6DF89CD-7902-4AB2-BD3F-3E5FA2874395}" dt="2019-11-22T13:17:25.157" v="2014" actId="403"/>
          <ac:spMkLst>
            <pc:docMk/>
            <pc:sldMk cId="3981593596" sldId="260"/>
            <ac:spMk id="16" creationId="{85603147-293F-4272-B7DD-628BD1D827D1}"/>
          </ac:spMkLst>
        </pc:spChg>
        <pc:picChg chg="mod">
          <ac:chgData name="银河 郑" userId="6fc4dcb60f8e7967" providerId="LiveId" clId="{C6DF89CD-7902-4AB2-BD3F-3E5FA2874395}" dt="2019-11-22T13:17:48.709" v="2024" actId="1076"/>
          <ac:picMkLst>
            <pc:docMk/>
            <pc:sldMk cId="3981593596" sldId="260"/>
            <ac:picMk id="4" creationId="{B0404AFD-31D1-43B5-A0CD-371086678DF5}"/>
          </ac:picMkLst>
        </pc:picChg>
        <pc:picChg chg="mod">
          <ac:chgData name="银河 郑" userId="6fc4dcb60f8e7967" providerId="LiveId" clId="{C6DF89CD-7902-4AB2-BD3F-3E5FA2874395}" dt="2019-11-22T13:17:54.931" v="2035" actId="1036"/>
          <ac:picMkLst>
            <pc:docMk/>
            <pc:sldMk cId="3981593596" sldId="260"/>
            <ac:picMk id="8" creationId="{4015CB54-5343-4DAE-A89F-5D07BB4DC54B}"/>
          </ac:picMkLst>
        </pc:picChg>
        <pc:picChg chg="mod">
          <ac:chgData name="银河 郑" userId="6fc4dcb60f8e7967" providerId="LiveId" clId="{C6DF89CD-7902-4AB2-BD3F-3E5FA2874395}" dt="2019-11-22T13:17:34.402" v="2018" actId="14100"/>
          <ac:picMkLst>
            <pc:docMk/>
            <pc:sldMk cId="3981593596" sldId="260"/>
            <ac:picMk id="10" creationId="{9E2DE065-3EA9-46D0-BE54-165724F28BB7}"/>
          </ac:picMkLst>
        </pc:picChg>
        <pc:picChg chg="mod">
          <ac:chgData name="银河 郑" userId="6fc4dcb60f8e7967" providerId="LiveId" clId="{C6DF89CD-7902-4AB2-BD3F-3E5FA2874395}" dt="2019-11-22T13:17:39.698" v="2022" actId="14100"/>
          <ac:picMkLst>
            <pc:docMk/>
            <pc:sldMk cId="3981593596" sldId="260"/>
            <ac:picMk id="14" creationId="{04932291-216A-4D14-BF5B-411A05FB2F12}"/>
          </ac:picMkLst>
        </pc:picChg>
      </pc:sldChg>
      <pc:sldChg chg="modNotesTx">
        <pc:chgData name="银河 郑" userId="6fc4dcb60f8e7967" providerId="LiveId" clId="{C6DF89CD-7902-4AB2-BD3F-3E5FA2874395}" dt="2019-11-22T13:44:20.612" v="2073" actId="20577"/>
        <pc:sldMkLst>
          <pc:docMk/>
          <pc:sldMk cId="820299443" sldId="262"/>
        </pc:sldMkLst>
      </pc:sldChg>
      <pc:sldChg chg="modNotesTx">
        <pc:chgData name="银河 郑" userId="6fc4dcb60f8e7967" providerId="LiveId" clId="{C6DF89CD-7902-4AB2-BD3F-3E5FA2874395}" dt="2019-11-22T13:54:17.268" v="2276" actId="20577"/>
        <pc:sldMkLst>
          <pc:docMk/>
          <pc:sldMk cId="2357404852" sldId="263"/>
        </pc:sldMkLst>
      </pc:sldChg>
      <pc:sldChg chg="modNotesTx">
        <pc:chgData name="银河 郑" userId="6fc4dcb60f8e7967" providerId="LiveId" clId="{C6DF89CD-7902-4AB2-BD3F-3E5FA2874395}" dt="2019-11-22T12:03:13.158" v="32" actId="20577"/>
        <pc:sldMkLst>
          <pc:docMk/>
          <pc:sldMk cId="200352539" sldId="264"/>
        </pc:sldMkLst>
      </pc:sldChg>
      <pc:sldChg chg="addSp modSp modNotesTx">
        <pc:chgData name="银河 郑" userId="6fc4dcb60f8e7967" providerId="LiveId" clId="{C6DF89CD-7902-4AB2-BD3F-3E5FA2874395}" dt="2019-11-22T14:05:16.145" v="2317" actId="20577"/>
        <pc:sldMkLst>
          <pc:docMk/>
          <pc:sldMk cId="1439779833" sldId="265"/>
        </pc:sldMkLst>
        <pc:picChg chg="mod">
          <ac:chgData name="银河 郑" userId="6fc4dcb60f8e7967" providerId="LiveId" clId="{C6DF89CD-7902-4AB2-BD3F-3E5FA2874395}" dt="2019-11-22T12:08:02.809" v="139" actId="1076"/>
          <ac:picMkLst>
            <pc:docMk/>
            <pc:sldMk cId="1439779833" sldId="265"/>
            <ac:picMk id="3" creationId="{0AC1D38E-B960-426D-BD41-C2A0346D6896}"/>
          </ac:picMkLst>
        </pc:picChg>
        <pc:picChg chg="add mod">
          <ac:chgData name="银河 郑" userId="6fc4dcb60f8e7967" providerId="LiveId" clId="{C6DF89CD-7902-4AB2-BD3F-3E5FA2874395}" dt="2019-11-22T12:08:11.450" v="141" actId="1076"/>
          <ac:picMkLst>
            <pc:docMk/>
            <pc:sldMk cId="1439779833" sldId="265"/>
            <ac:picMk id="4" creationId="{005095BB-EF2D-4F57-9DD3-C35266F6CC2B}"/>
          </ac:picMkLst>
        </pc:picChg>
        <pc:cxnChg chg="add mod">
          <ac:chgData name="银河 郑" userId="6fc4dcb60f8e7967" providerId="LiveId" clId="{C6DF89CD-7902-4AB2-BD3F-3E5FA2874395}" dt="2019-11-22T12:08:27.099" v="143" actId="692"/>
          <ac:cxnSpMkLst>
            <pc:docMk/>
            <pc:sldMk cId="1439779833" sldId="265"/>
            <ac:cxnSpMk id="6" creationId="{5EE2B79D-0788-49F1-9307-55B58A7CD132}"/>
          </ac:cxnSpMkLst>
        </pc:cxnChg>
      </pc:sldChg>
      <pc:sldChg chg="addSp delSp modSp add modNotesTx">
        <pc:chgData name="银河 郑" userId="6fc4dcb60f8e7967" providerId="LiveId" clId="{C6DF89CD-7902-4AB2-BD3F-3E5FA2874395}" dt="2019-11-22T12:20:30.675" v="599" actId="20577"/>
        <pc:sldMkLst>
          <pc:docMk/>
          <pc:sldMk cId="2767977025" sldId="266"/>
        </pc:sldMkLst>
        <pc:spChg chg="mod">
          <ac:chgData name="银河 郑" userId="6fc4dcb60f8e7967" providerId="LiveId" clId="{C6DF89CD-7902-4AB2-BD3F-3E5FA2874395}" dt="2019-11-22T12:13:06.444" v="264"/>
          <ac:spMkLst>
            <pc:docMk/>
            <pc:sldMk cId="2767977025" sldId="266"/>
            <ac:spMk id="2" creationId="{34E376F9-2E6F-4029-9120-D1BE577B2339}"/>
          </ac:spMkLst>
        </pc:spChg>
        <pc:picChg chg="del">
          <ac:chgData name="银河 郑" userId="6fc4dcb60f8e7967" providerId="LiveId" clId="{C6DF89CD-7902-4AB2-BD3F-3E5FA2874395}" dt="2019-11-22T12:13:12.529" v="265" actId="478"/>
          <ac:picMkLst>
            <pc:docMk/>
            <pc:sldMk cId="2767977025" sldId="266"/>
            <ac:picMk id="3" creationId="{0AC1D38E-B960-426D-BD41-C2A0346D6896}"/>
          </ac:picMkLst>
        </pc:picChg>
        <pc:picChg chg="del">
          <ac:chgData name="银河 郑" userId="6fc4dcb60f8e7967" providerId="LiveId" clId="{C6DF89CD-7902-4AB2-BD3F-3E5FA2874395}" dt="2019-11-22T12:13:14.498" v="266" actId="478"/>
          <ac:picMkLst>
            <pc:docMk/>
            <pc:sldMk cId="2767977025" sldId="266"/>
            <ac:picMk id="4" creationId="{005095BB-EF2D-4F57-9DD3-C35266F6CC2B}"/>
          </ac:picMkLst>
        </pc:picChg>
        <pc:picChg chg="add mod">
          <ac:chgData name="银河 郑" userId="6fc4dcb60f8e7967" providerId="LiveId" clId="{C6DF89CD-7902-4AB2-BD3F-3E5FA2874395}" dt="2019-11-22T12:13:33.041" v="276" actId="14100"/>
          <ac:picMkLst>
            <pc:docMk/>
            <pc:sldMk cId="2767977025" sldId="266"/>
            <ac:picMk id="5" creationId="{0A91F1B2-D251-470A-A166-5F6DC20A5CD5}"/>
          </ac:picMkLst>
        </pc:picChg>
        <pc:cxnChg chg="del">
          <ac:chgData name="银河 郑" userId="6fc4dcb60f8e7967" providerId="LiveId" clId="{C6DF89CD-7902-4AB2-BD3F-3E5FA2874395}" dt="2019-11-22T12:13:14.498" v="266" actId="478"/>
          <ac:cxnSpMkLst>
            <pc:docMk/>
            <pc:sldMk cId="2767977025" sldId="266"/>
            <ac:cxnSpMk id="6" creationId="{5EE2B79D-0788-49F1-9307-55B58A7CD132}"/>
          </ac:cxnSpMkLst>
        </pc:cxnChg>
      </pc:sldChg>
      <pc:sldChg chg="addSp delSp modSp add modNotesTx">
        <pc:chgData name="银河 郑" userId="6fc4dcb60f8e7967" providerId="LiveId" clId="{C6DF89CD-7902-4AB2-BD3F-3E5FA2874395}" dt="2019-11-22T12:50:48.539" v="1491" actId="6549"/>
        <pc:sldMkLst>
          <pc:docMk/>
          <pc:sldMk cId="3816638600" sldId="267"/>
        </pc:sldMkLst>
        <pc:spChg chg="mod">
          <ac:chgData name="银河 郑" userId="6fc4dcb60f8e7967" providerId="LiveId" clId="{C6DF89CD-7902-4AB2-BD3F-3E5FA2874395}" dt="2019-11-22T12:32:48.552" v="880" actId="20577"/>
          <ac:spMkLst>
            <pc:docMk/>
            <pc:sldMk cId="3816638600" sldId="267"/>
            <ac:spMk id="2" creationId="{34E376F9-2E6F-4029-9120-D1BE577B2339}"/>
          </ac:spMkLst>
        </pc:spChg>
        <pc:picChg chg="add mod">
          <ac:chgData name="银河 郑" userId="6fc4dcb60f8e7967" providerId="LiveId" clId="{C6DF89CD-7902-4AB2-BD3F-3E5FA2874395}" dt="2019-11-22T12:23:15.979" v="612" actId="1076"/>
          <ac:picMkLst>
            <pc:docMk/>
            <pc:sldMk cId="3816638600" sldId="267"/>
            <ac:picMk id="3" creationId="{1D248E5D-FB36-4B8C-90B1-43FB6AA68852}"/>
          </ac:picMkLst>
        </pc:picChg>
        <pc:picChg chg="del">
          <ac:chgData name="银河 郑" userId="6fc4dcb60f8e7967" providerId="LiveId" clId="{C6DF89CD-7902-4AB2-BD3F-3E5FA2874395}" dt="2019-11-22T12:22:58.303" v="604" actId="478"/>
          <ac:picMkLst>
            <pc:docMk/>
            <pc:sldMk cId="3816638600" sldId="267"/>
            <ac:picMk id="5" creationId="{0A91F1B2-D251-470A-A166-5F6DC20A5CD5}"/>
          </ac:picMkLst>
        </pc:picChg>
      </pc:sldChg>
      <pc:sldChg chg="addSp delSp modSp add modNotesTx">
        <pc:chgData name="银河 郑" userId="6fc4dcb60f8e7967" providerId="LiveId" clId="{C6DF89CD-7902-4AB2-BD3F-3E5FA2874395}" dt="2019-11-22T12:32:55.063" v="895" actId="20577"/>
        <pc:sldMkLst>
          <pc:docMk/>
          <pc:sldMk cId="2440318344" sldId="268"/>
        </pc:sldMkLst>
        <pc:spChg chg="mod">
          <ac:chgData name="银河 郑" userId="6fc4dcb60f8e7967" providerId="LiveId" clId="{C6DF89CD-7902-4AB2-BD3F-3E5FA2874395}" dt="2019-11-22T12:32:55.063" v="895" actId="20577"/>
          <ac:spMkLst>
            <pc:docMk/>
            <pc:sldMk cId="2440318344" sldId="268"/>
            <ac:spMk id="2" creationId="{34E376F9-2E6F-4029-9120-D1BE577B2339}"/>
          </ac:spMkLst>
        </pc:spChg>
        <pc:picChg chg="del">
          <ac:chgData name="银河 郑" userId="6fc4dcb60f8e7967" providerId="LiveId" clId="{C6DF89CD-7902-4AB2-BD3F-3E5FA2874395}" dt="2019-11-22T12:30:44.879" v="784" actId="478"/>
          <ac:picMkLst>
            <pc:docMk/>
            <pc:sldMk cId="2440318344" sldId="268"/>
            <ac:picMk id="3" creationId="{1D248E5D-FB36-4B8C-90B1-43FB6AA68852}"/>
          </ac:picMkLst>
        </pc:picChg>
        <pc:picChg chg="add mod">
          <ac:chgData name="银河 郑" userId="6fc4dcb60f8e7967" providerId="LiveId" clId="{C6DF89CD-7902-4AB2-BD3F-3E5FA2874395}" dt="2019-11-22T12:31:02.141" v="813" actId="1035"/>
          <ac:picMkLst>
            <pc:docMk/>
            <pc:sldMk cId="2440318344" sldId="268"/>
            <ac:picMk id="4" creationId="{3C8C2A4F-8B9F-40BE-9087-497C4AFF8F40}"/>
          </ac:picMkLst>
        </pc:picChg>
      </pc:sldChg>
      <pc:sldChg chg="addSp delSp modSp add modNotesTx">
        <pc:chgData name="银河 郑" userId="6fc4dcb60f8e7967" providerId="LiveId" clId="{C6DF89CD-7902-4AB2-BD3F-3E5FA2874395}" dt="2019-11-22T12:50:16.008" v="1472" actId="20577"/>
        <pc:sldMkLst>
          <pc:docMk/>
          <pc:sldMk cId="2669965924" sldId="269"/>
        </pc:sldMkLst>
        <pc:spChg chg="mod">
          <ac:chgData name="银河 郑" userId="6fc4dcb60f8e7967" providerId="LiveId" clId="{C6DF89CD-7902-4AB2-BD3F-3E5FA2874395}" dt="2019-11-22T12:33:06.980" v="910" actId="20577"/>
          <ac:spMkLst>
            <pc:docMk/>
            <pc:sldMk cId="2669965924" sldId="269"/>
            <ac:spMk id="2" creationId="{34E376F9-2E6F-4029-9120-D1BE577B2339}"/>
          </ac:spMkLst>
        </pc:spChg>
        <pc:grpChg chg="add mod">
          <ac:chgData name="银河 郑" userId="6fc4dcb60f8e7967" providerId="LiveId" clId="{C6DF89CD-7902-4AB2-BD3F-3E5FA2874395}" dt="2019-11-22T12:47:43.394" v="1351" actId="164"/>
          <ac:grpSpMkLst>
            <pc:docMk/>
            <pc:sldMk cId="2669965924" sldId="269"/>
            <ac:grpSpMk id="7" creationId="{C36895A6-D8C4-46F3-8C61-A48D502FA074}"/>
          </ac:grpSpMkLst>
        </pc:grpChg>
        <pc:grpChg chg="add mod">
          <ac:chgData name="银河 郑" userId="6fc4dcb60f8e7967" providerId="LiveId" clId="{C6DF89CD-7902-4AB2-BD3F-3E5FA2874395}" dt="2019-11-22T12:48:27.330" v="1366" actId="164"/>
          <ac:grpSpMkLst>
            <pc:docMk/>
            <pc:sldMk cId="2669965924" sldId="269"/>
            <ac:grpSpMk id="8" creationId="{FA376725-D8BC-49BB-827F-21A7E66B2E57}"/>
          </ac:grpSpMkLst>
        </pc:grpChg>
        <pc:grpChg chg="add mod">
          <ac:chgData name="银河 郑" userId="6fc4dcb60f8e7967" providerId="LiveId" clId="{C6DF89CD-7902-4AB2-BD3F-3E5FA2874395}" dt="2019-11-22T12:48:31.052" v="1367" actId="1076"/>
          <ac:grpSpMkLst>
            <pc:docMk/>
            <pc:sldMk cId="2669965924" sldId="269"/>
            <ac:grpSpMk id="10" creationId="{AD90D8D1-884B-4AD1-9E37-89C0540FF9B9}"/>
          </ac:grpSpMkLst>
        </pc:grpChg>
        <pc:picChg chg="add mod">
          <ac:chgData name="银河 郑" userId="6fc4dcb60f8e7967" providerId="LiveId" clId="{C6DF89CD-7902-4AB2-BD3F-3E5FA2874395}" dt="2019-11-22T12:47:46.180" v="1352" actId="164"/>
          <ac:picMkLst>
            <pc:docMk/>
            <pc:sldMk cId="2669965924" sldId="269"/>
            <ac:picMk id="3" creationId="{F69EEA79-0EF6-4D2B-B75D-B4F7F38E062B}"/>
          </ac:picMkLst>
        </pc:picChg>
        <pc:picChg chg="add del mod">
          <ac:chgData name="银河 郑" userId="6fc4dcb60f8e7967" providerId="LiveId" clId="{C6DF89CD-7902-4AB2-BD3F-3E5FA2874395}" dt="2019-11-22T12:47:14.683" v="1337" actId="478"/>
          <ac:picMkLst>
            <pc:docMk/>
            <pc:sldMk cId="2669965924" sldId="269"/>
            <ac:picMk id="4" creationId="{D3BC3040-DD62-45D6-A48B-9D0A40B236BA}"/>
          </ac:picMkLst>
        </pc:picChg>
        <pc:picChg chg="del">
          <ac:chgData name="银河 郑" userId="6fc4dcb60f8e7967" providerId="LiveId" clId="{C6DF89CD-7902-4AB2-BD3F-3E5FA2874395}" dt="2019-11-22T12:33:20.716" v="911" actId="478"/>
          <ac:picMkLst>
            <pc:docMk/>
            <pc:sldMk cId="2669965924" sldId="269"/>
            <ac:picMk id="5" creationId="{0A91F1B2-D251-470A-A166-5F6DC20A5CD5}"/>
          </ac:picMkLst>
        </pc:picChg>
        <pc:picChg chg="add mod">
          <ac:chgData name="银河 郑" userId="6fc4dcb60f8e7967" providerId="LiveId" clId="{C6DF89CD-7902-4AB2-BD3F-3E5FA2874395}" dt="2019-11-22T12:47:46.180" v="1352" actId="164"/>
          <ac:picMkLst>
            <pc:docMk/>
            <pc:sldMk cId="2669965924" sldId="269"/>
            <ac:picMk id="6" creationId="{6BA7A04B-D9A1-49C2-BAC9-36240B9B3F02}"/>
          </ac:picMkLst>
        </pc:picChg>
        <pc:picChg chg="add mod ord">
          <ac:chgData name="银河 郑" userId="6fc4dcb60f8e7967" providerId="LiveId" clId="{C6DF89CD-7902-4AB2-BD3F-3E5FA2874395}" dt="2019-11-22T12:48:27.330" v="1366" actId="164"/>
          <ac:picMkLst>
            <pc:docMk/>
            <pc:sldMk cId="2669965924" sldId="269"/>
            <ac:picMk id="9" creationId="{323B2DFA-CF97-4348-8F6E-DF901C41DAD3}"/>
          </ac:picMkLst>
        </pc:picChg>
      </pc:sldChg>
      <pc:sldChg chg="addSp delSp modSp add modNotesTx">
        <pc:chgData name="银河 郑" userId="6fc4dcb60f8e7967" providerId="LiveId" clId="{C6DF89CD-7902-4AB2-BD3F-3E5FA2874395}" dt="2019-11-22T12:53:54.435" v="1541" actId="20577"/>
        <pc:sldMkLst>
          <pc:docMk/>
          <pc:sldMk cId="1797120817" sldId="270"/>
        </pc:sldMkLst>
        <pc:picChg chg="add mod">
          <ac:chgData name="银河 郑" userId="6fc4dcb60f8e7967" providerId="LiveId" clId="{C6DF89CD-7902-4AB2-BD3F-3E5FA2874395}" dt="2019-11-22T12:52:50.919" v="1531" actId="1035"/>
          <ac:picMkLst>
            <pc:docMk/>
            <pc:sldMk cId="1797120817" sldId="270"/>
            <ac:picMk id="3" creationId="{CD3102CC-EBF7-47DC-A0A9-02255337FCD6}"/>
          </ac:picMkLst>
        </pc:picChg>
        <pc:picChg chg="del">
          <ac:chgData name="银河 郑" userId="6fc4dcb60f8e7967" providerId="LiveId" clId="{C6DF89CD-7902-4AB2-BD3F-3E5FA2874395}" dt="2019-11-22T12:52:44.145" v="1525" actId="478"/>
          <ac:picMkLst>
            <pc:docMk/>
            <pc:sldMk cId="1797120817" sldId="270"/>
            <ac:picMk id="4" creationId="{3C8C2A4F-8B9F-40BE-9087-497C4AFF8F40}"/>
          </ac:picMkLst>
        </pc:picChg>
      </pc:sldChg>
      <pc:sldChg chg="modSp add">
        <pc:chgData name="银河 郑" userId="6fc4dcb60f8e7967" providerId="LiveId" clId="{C6DF89CD-7902-4AB2-BD3F-3E5FA2874395}" dt="2019-11-22T12:55:16.291" v="1715" actId="2710"/>
        <pc:sldMkLst>
          <pc:docMk/>
          <pc:sldMk cId="2046391370" sldId="271"/>
        </pc:sldMkLst>
        <pc:spChg chg="mod">
          <ac:chgData name="银河 郑" userId="6fc4dcb60f8e7967" providerId="LiveId" clId="{C6DF89CD-7902-4AB2-BD3F-3E5FA2874395}" dt="2019-11-22T12:54:05.484" v="1561"/>
          <ac:spMkLst>
            <pc:docMk/>
            <pc:sldMk cId="2046391370" sldId="271"/>
            <ac:spMk id="2" creationId="{56B3CF23-5D0B-48B6-83F4-573E004223D0}"/>
          </ac:spMkLst>
        </pc:spChg>
        <pc:spChg chg="mod">
          <ac:chgData name="银河 郑" userId="6fc4dcb60f8e7967" providerId="LiveId" clId="{C6DF89CD-7902-4AB2-BD3F-3E5FA2874395}" dt="2019-11-22T12:55:16.291" v="1715" actId="2710"/>
          <ac:spMkLst>
            <pc:docMk/>
            <pc:sldMk cId="2046391370" sldId="271"/>
            <ac:spMk id="3" creationId="{227EFB26-C105-4EB9-9759-7955583833A4}"/>
          </ac:spMkLst>
        </pc:spChg>
      </pc:sldChg>
      <pc:sldChg chg="add">
        <pc:chgData name="银河 郑" userId="6fc4dcb60f8e7967" providerId="LiveId" clId="{C6DF89CD-7902-4AB2-BD3F-3E5FA2874395}" dt="2019-11-22T12:57:21.246" v="1716"/>
        <pc:sldMkLst>
          <pc:docMk/>
          <pc:sldMk cId="1750456782" sldId="272"/>
        </pc:sldMkLst>
      </pc:sldChg>
    </pc:docChg>
  </pc:docChgLst>
  <pc:docChgLst>
    <pc:chgData name="银河 郑" userId="6fc4dcb60f8e7967" providerId="LiveId" clId="{EF9D2175-DBD6-483F-9A46-D64547C958DA}"/>
    <pc:docChg chg="undo custSel addSld modSld">
      <pc:chgData name="银河 郑" userId="6fc4dcb60f8e7967" providerId="LiveId" clId="{EF9D2175-DBD6-483F-9A46-D64547C958DA}" dt="2019-11-22T07:24:53.443" v="2477" actId="120"/>
      <pc:docMkLst>
        <pc:docMk/>
      </pc:docMkLst>
      <pc:sldChg chg="addSp delSp modSp add">
        <pc:chgData name="银河 郑" userId="6fc4dcb60f8e7967" providerId="LiveId" clId="{EF9D2175-DBD6-483F-9A46-D64547C958DA}" dt="2019-11-21T09:11:47.857" v="130" actId="1035"/>
        <pc:sldMkLst>
          <pc:docMk/>
          <pc:sldMk cId="770997485" sldId="256"/>
        </pc:sldMkLst>
        <pc:spChg chg="mod">
          <ac:chgData name="银河 郑" userId="6fc4dcb60f8e7967" providerId="LiveId" clId="{EF9D2175-DBD6-483F-9A46-D64547C958DA}" dt="2019-11-21T09:11:47.857" v="130" actId="1035"/>
          <ac:spMkLst>
            <pc:docMk/>
            <pc:sldMk cId="770997485" sldId="256"/>
            <ac:spMk id="2" creationId="{636CD829-F4C6-4015-B41C-B797903DFB28}"/>
          </ac:spMkLst>
        </pc:spChg>
        <pc:spChg chg="del">
          <ac:chgData name="银河 郑" userId="6fc4dcb60f8e7967" providerId="LiveId" clId="{EF9D2175-DBD6-483F-9A46-D64547C958DA}" dt="2019-11-21T03:08:52.982" v="47" actId="478"/>
          <ac:spMkLst>
            <pc:docMk/>
            <pc:sldMk cId="770997485" sldId="256"/>
            <ac:spMk id="3" creationId="{B25D013B-386E-40B1-8908-C11DBB727FD0}"/>
          </ac:spMkLst>
        </pc:spChg>
        <pc:spChg chg="add mod">
          <ac:chgData name="银河 郑" userId="6fc4dcb60f8e7967" providerId="LiveId" clId="{EF9D2175-DBD6-483F-9A46-D64547C958DA}" dt="2019-11-21T03:10:33.089" v="103" actId="1076"/>
          <ac:spMkLst>
            <pc:docMk/>
            <pc:sldMk cId="770997485" sldId="256"/>
            <ac:spMk id="5" creationId="{5ABFC02A-50F3-4267-818C-645A4B8E960E}"/>
          </ac:spMkLst>
        </pc:spChg>
        <pc:picChg chg="add mod">
          <ac:chgData name="银河 郑" userId="6fc4dcb60f8e7967" providerId="LiveId" clId="{EF9D2175-DBD6-483F-9A46-D64547C958DA}" dt="2019-11-21T03:10:36.866" v="109" actId="1036"/>
          <ac:picMkLst>
            <pc:docMk/>
            <pc:sldMk cId="770997485" sldId="256"/>
            <ac:picMk id="4" creationId="{D0A21E8A-772C-4F4F-8AD0-975939B8B3DA}"/>
          </ac:picMkLst>
        </pc:picChg>
      </pc:sldChg>
      <pc:sldChg chg="modSp add">
        <pc:chgData name="银河 郑" userId="6fc4dcb60f8e7967" providerId="LiveId" clId="{EF9D2175-DBD6-483F-9A46-D64547C958DA}" dt="2019-11-21T09:11:40.408" v="121"/>
        <pc:sldMkLst>
          <pc:docMk/>
          <pc:sldMk cId="2535341041" sldId="257"/>
        </pc:sldMkLst>
        <pc:spChg chg="mod">
          <ac:chgData name="银河 郑" userId="6fc4dcb60f8e7967" providerId="LiveId" clId="{EF9D2175-DBD6-483F-9A46-D64547C958DA}" dt="2019-11-21T09:11:40.408" v="121"/>
          <ac:spMkLst>
            <pc:docMk/>
            <pc:sldMk cId="2535341041" sldId="257"/>
            <ac:spMk id="2" creationId="{B64F6F67-9904-4CFC-A942-1775B14B9229}"/>
          </ac:spMkLst>
        </pc:spChg>
      </pc:sldChg>
      <pc:sldChg chg="addSp delSp modSp add">
        <pc:chgData name="银河 郑" userId="6fc4dcb60f8e7967" providerId="LiveId" clId="{EF9D2175-DBD6-483F-9A46-D64547C958DA}" dt="2019-11-21T09:23:30.632" v="147" actId="14100"/>
        <pc:sldMkLst>
          <pc:docMk/>
          <pc:sldMk cId="178363445" sldId="258"/>
        </pc:sldMkLst>
        <pc:spChg chg="mod">
          <ac:chgData name="银河 郑" userId="6fc4dcb60f8e7967" providerId="LiveId" clId="{EF9D2175-DBD6-483F-9A46-D64547C958DA}" dt="2019-11-21T09:14:21.664" v="132"/>
          <ac:spMkLst>
            <pc:docMk/>
            <pc:sldMk cId="178363445" sldId="258"/>
            <ac:spMk id="2" creationId="{BBE6F638-FFAF-4F57-A169-4DD2224C5564}"/>
          </ac:spMkLst>
        </pc:spChg>
        <pc:spChg chg="del">
          <ac:chgData name="银河 郑" userId="6fc4dcb60f8e7967" providerId="LiveId" clId="{EF9D2175-DBD6-483F-9A46-D64547C958DA}" dt="2019-11-21T09:14:43.699" v="133" actId="478"/>
          <ac:spMkLst>
            <pc:docMk/>
            <pc:sldMk cId="178363445" sldId="258"/>
            <ac:spMk id="3" creationId="{2C4135F5-38E5-4F6F-9E9A-282BDBF64CF6}"/>
          </ac:spMkLst>
        </pc:spChg>
        <pc:spChg chg="add mod">
          <ac:chgData name="银河 郑" userId="6fc4dcb60f8e7967" providerId="LiveId" clId="{EF9D2175-DBD6-483F-9A46-D64547C958DA}" dt="2019-11-21T09:23:30.632" v="147" actId="14100"/>
          <ac:spMkLst>
            <pc:docMk/>
            <pc:sldMk cId="178363445" sldId="258"/>
            <ac:spMk id="5" creationId="{21F5AECD-2232-4E28-B4C2-24DAC4214671}"/>
          </ac:spMkLst>
        </pc:spChg>
        <pc:picChg chg="add mod">
          <ac:chgData name="银河 郑" userId="6fc4dcb60f8e7967" providerId="LiveId" clId="{EF9D2175-DBD6-483F-9A46-D64547C958DA}" dt="2019-11-21T09:19:23.670" v="144" actId="1076"/>
          <ac:picMkLst>
            <pc:docMk/>
            <pc:sldMk cId="178363445" sldId="258"/>
            <ac:picMk id="4" creationId="{A4F29DD3-F911-4EEB-BC7A-B9830A8C8D3A}"/>
          </ac:picMkLst>
        </pc:picChg>
      </pc:sldChg>
      <pc:sldChg chg="addSp delSp modSp add">
        <pc:chgData name="银河 郑" userId="6fc4dcb60f8e7967" providerId="LiveId" clId="{EF9D2175-DBD6-483F-9A46-D64547C958DA}" dt="2019-11-21T09:34:33.504" v="207" actId="1076"/>
        <pc:sldMkLst>
          <pc:docMk/>
          <pc:sldMk cId="2284116066" sldId="259"/>
        </pc:sldMkLst>
        <pc:spChg chg="mod">
          <ac:chgData name="银河 郑" userId="6fc4dcb60f8e7967" providerId="LiveId" clId="{EF9D2175-DBD6-483F-9A46-D64547C958DA}" dt="2019-11-21T09:33:46.088" v="178" actId="14100"/>
          <ac:spMkLst>
            <pc:docMk/>
            <pc:sldMk cId="2284116066" sldId="259"/>
            <ac:spMk id="2" creationId="{961DCA30-D604-4614-87E7-25115EA12112}"/>
          </ac:spMkLst>
        </pc:spChg>
        <pc:spChg chg="del">
          <ac:chgData name="银河 郑" userId="6fc4dcb60f8e7967" providerId="LiveId" clId="{EF9D2175-DBD6-483F-9A46-D64547C958DA}" dt="2019-11-21T09:33:28.817" v="149" actId="478"/>
          <ac:spMkLst>
            <pc:docMk/>
            <pc:sldMk cId="2284116066" sldId="259"/>
            <ac:spMk id="3" creationId="{99253D19-96B0-4470-85B8-D93B9CE1A404}"/>
          </ac:spMkLst>
        </pc:spChg>
        <pc:grpChg chg="add mod">
          <ac:chgData name="银河 郑" userId="6fc4dcb60f8e7967" providerId="LiveId" clId="{EF9D2175-DBD6-483F-9A46-D64547C958DA}" dt="2019-11-21T09:34:33.504" v="207" actId="1076"/>
          <ac:grpSpMkLst>
            <pc:docMk/>
            <pc:sldMk cId="2284116066" sldId="259"/>
            <ac:grpSpMk id="6" creationId="{37C0ECA9-A3BB-4AD2-B067-67BB129ED334}"/>
          </ac:grpSpMkLst>
        </pc:grpChg>
        <pc:picChg chg="add mod">
          <ac:chgData name="银河 郑" userId="6fc4dcb60f8e7967" providerId="LiveId" clId="{EF9D2175-DBD6-483F-9A46-D64547C958DA}" dt="2019-11-21T09:34:30.799" v="206" actId="164"/>
          <ac:picMkLst>
            <pc:docMk/>
            <pc:sldMk cId="2284116066" sldId="259"/>
            <ac:picMk id="4" creationId="{B0F52237-4591-498F-B6A4-D854831445E9}"/>
          </ac:picMkLst>
        </pc:picChg>
        <pc:picChg chg="add mod">
          <ac:chgData name="银河 郑" userId="6fc4dcb60f8e7967" providerId="LiveId" clId="{EF9D2175-DBD6-483F-9A46-D64547C958DA}" dt="2019-11-21T09:34:30.799" v="206" actId="164"/>
          <ac:picMkLst>
            <pc:docMk/>
            <pc:sldMk cId="2284116066" sldId="259"/>
            <ac:picMk id="5" creationId="{3CF8704C-2047-4623-915D-1FF984C4077A}"/>
          </ac:picMkLst>
        </pc:picChg>
      </pc:sldChg>
      <pc:sldChg chg="modSp add">
        <pc:chgData name="银河 郑" userId="6fc4dcb60f8e7967" providerId="LiveId" clId="{EF9D2175-DBD6-483F-9A46-D64547C958DA}" dt="2019-11-21T09:50:43.989" v="297" actId="404"/>
        <pc:sldMkLst>
          <pc:docMk/>
          <pc:sldMk cId="3981593596" sldId="260"/>
        </pc:sldMkLst>
        <pc:spChg chg="mod">
          <ac:chgData name="银河 郑" userId="6fc4dcb60f8e7967" providerId="LiveId" clId="{EF9D2175-DBD6-483F-9A46-D64547C958DA}" dt="2019-11-21T09:50:43.989" v="297" actId="404"/>
          <ac:spMkLst>
            <pc:docMk/>
            <pc:sldMk cId="3981593596" sldId="260"/>
            <ac:spMk id="2" creationId="{BE839344-7B90-47C1-8654-571DF24B0A34}"/>
          </ac:spMkLst>
        </pc:spChg>
      </pc:sldChg>
      <pc:sldChg chg="modNotesTx">
        <pc:chgData name="银河 郑" userId="6fc4dcb60f8e7967" providerId="LiveId" clId="{EF9D2175-DBD6-483F-9A46-D64547C958DA}" dt="2019-11-22T05:54:34.158" v="314" actId="20577"/>
        <pc:sldMkLst>
          <pc:docMk/>
          <pc:sldMk cId="2856716429" sldId="261"/>
        </pc:sldMkLst>
      </pc:sldChg>
      <pc:sldChg chg="addSp modSp modNotesTx">
        <pc:chgData name="银河 郑" userId="6fc4dcb60f8e7967" providerId="LiveId" clId="{EF9D2175-DBD6-483F-9A46-D64547C958DA}" dt="2019-11-22T06:24:03.474" v="1114" actId="20577"/>
        <pc:sldMkLst>
          <pc:docMk/>
          <pc:sldMk cId="820299443" sldId="262"/>
        </pc:sldMkLst>
        <pc:spChg chg="mod">
          <ac:chgData name="银河 郑" userId="6fc4dcb60f8e7967" providerId="LiveId" clId="{EF9D2175-DBD6-483F-9A46-D64547C958DA}" dt="2019-11-22T06:24:03.474" v="1114" actId="20577"/>
          <ac:spMkLst>
            <pc:docMk/>
            <pc:sldMk cId="820299443" sldId="262"/>
            <ac:spMk id="2" creationId="{BE839344-7B90-47C1-8654-571DF24B0A34}"/>
          </ac:spMkLst>
        </pc:spChg>
        <pc:spChg chg="add mod">
          <ac:chgData name="银河 郑" userId="6fc4dcb60f8e7967" providerId="LiveId" clId="{EF9D2175-DBD6-483F-9A46-D64547C958DA}" dt="2019-11-22T06:07:59.560" v="787" actId="1037"/>
          <ac:spMkLst>
            <pc:docMk/>
            <pc:sldMk cId="820299443" sldId="262"/>
            <ac:spMk id="5" creationId="{E0A3FC62-CD7F-4AFC-9306-6BAEDE1ED920}"/>
          </ac:spMkLst>
        </pc:spChg>
        <pc:spChg chg="add mod">
          <ac:chgData name="银河 郑" userId="6fc4dcb60f8e7967" providerId="LiveId" clId="{EF9D2175-DBD6-483F-9A46-D64547C958DA}" dt="2019-11-22T06:19:37.903" v="941" actId="20577"/>
          <ac:spMkLst>
            <pc:docMk/>
            <pc:sldMk cId="820299443" sldId="262"/>
            <ac:spMk id="7" creationId="{803FDF91-1884-4207-B0F7-5AD4A321BFF2}"/>
          </ac:spMkLst>
        </pc:spChg>
        <pc:spChg chg="add mod">
          <ac:chgData name="银河 郑" userId="6fc4dcb60f8e7967" providerId="LiveId" clId="{EF9D2175-DBD6-483F-9A46-D64547C958DA}" dt="2019-11-22T06:19:55.816" v="949" actId="1076"/>
          <ac:spMkLst>
            <pc:docMk/>
            <pc:sldMk cId="820299443" sldId="262"/>
            <ac:spMk id="9" creationId="{17EC6176-F47F-43EE-9A2B-3D8D939AD0C0}"/>
          </ac:spMkLst>
        </pc:spChg>
        <pc:spChg chg="mod">
          <ac:chgData name="银河 郑" userId="6fc4dcb60f8e7967" providerId="LiveId" clId="{EF9D2175-DBD6-483F-9A46-D64547C958DA}" dt="2019-11-22T05:58:54.418" v="366" actId="12789"/>
          <ac:spMkLst>
            <pc:docMk/>
            <pc:sldMk cId="820299443" sldId="262"/>
            <ac:spMk id="12" creationId="{305EC1EF-C8B7-45E6-9069-79A694491C02}"/>
          </ac:spMkLst>
        </pc:spChg>
        <pc:spChg chg="mod">
          <ac:chgData name="银河 郑" userId="6fc4dcb60f8e7967" providerId="LiveId" clId="{EF9D2175-DBD6-483F-9A46-D64547C958DA}" dt="2019-11-22T05:58:54.418" v="366" actId="12789"/>
          <ac:spMkLst>
            <pc:docMk/>
            <pc:sldMk cId="820299443" sldId="262"/>
            <ac:spMk id="13" creationId="{4385604C-AC5F-4F3D-BFC7-28E5D9A1CD71}"/>
          </ac:spMkLst>
        </pc:spChg>
        <pc:spChg chg="add mod">
          <ac:chgData name="银河 郑" userId="6fc4dcb60f8e7967" providerId="LiveId" clId="{EF9D2175-DBD6-483F-9A46-D64547C958DA}" dt="2019-11-22T05:59:00.851" v="375" actId="1035"/>
          <ac:spMkLst>
            <pc:docMk/>
            <pc:sldMk cId="820299443" sldId="262"/>
            <ac:spMk id="14" creationId="{91AC0B3B-3413-4DE6-8ABD-26E2CAE17AD9}"/>
          </ac:spMkLst>
        </pc:spChg>
        <pc:spChg chg="add mod">
          <ac:chgData name="银河 郑" userId="6fc4dcb60f8e7967" providerId="LiveId" clId="{EF9D2175-DBD6-483F-9A46-D64547C958DA}" dt="2019-11-22T05:59:00.851" v="375" actId="1035"/>
          <ac:spMkLst>
            <pc:docMk/>
            <pc:sldMk cId="820299443" sldId="262"/>
            <ac:spMk id="15" creationId="{69C948D5-AD7E-4159-84B8-B9A2DD6AB759}"/>
          </ac:spMkLst>
        </pc:spChg>
        <pc:spChg chg="add mod">
          <ac:chgData name="银河 郑" userId="6fc4dcb60f8e7967" providerId="LiveId" clId="{EF9D2175-DBD6-483F-9A46-D64547C958DA}" dt="2019-11-22T06:07:59.560" v="787" actId="1037"/>
          <ac:spMkLst>
            <pc:docMk/>
            <pc:sldMk cId="820299443" sldId="262"/>
            <ac:spMk id="18" creationId="{5DF3CBF9-A2B4-4756-8228-5AAA89268C11}"/>
          </ac:spMkLst>
        </pc:spChg>
        <pc:spChg chg="add mod">
          <ac:chgData name="银河 郑" userId="6fc4dcb60f8e7967" providerId="LiveId" clId="{EF9D2175-DBD6-483F-9A46-D64547C958DA}" dt="2019-11-22T06:19:53.512" v="948" actId="14100"/>
          <ac:spMkLst>
            <pc:docMk/>
            <pc:sldMk cId="820299443" sldId="262"/>
            <ac:spMk id="19" creationId="{72BD6AFB-4516-4CEC-B3AB-AF995A1B7CDB}"/>
          </ac:spMkLst>
        </pc:spChg>
        <pc:spChg chg="add mod">
          <ac:chgData name="银河 郑" userId="6fc4dcb60f8e7967" providerId="LiveId" clId="{EF9D2175-DBD6-483F-9A46-D64547C958DA}" dt="2019-11-22T06:23:21.733" v="1109" actId="20577"/>
          <ac:spMkLst>
            <pc:docMk/>
            <pc:sldMk cId="820299443" sldId="262"/>
            <ac:spMk id="21" creationId="{BE565201-E4C2-47E9-AB08-94F1BA28B831}"/>
          </ac:spMkLst>
        </pc:spChg>
        <pc:spChg chg="add mod">
          <ac:chgData name="银河 郑" userId="6fc4dcb60f8e7967" providerId="LiveId" clId="{EF9D2175-DBD6-483F-9A46-D64547C958DA}" dt="2019-11-22T06:22:31.993" v="1086" actId="14100"/>
          <ac:spMkLst>
            <pc:docMk/>
            <pc:sldMk cId="820299443" sldId="262"/>
            <ac:spMk id="22" creationId="{F87516C0-69EA-4AF3-B1C5-CFF529BEDB17}"/>
          </ac:spMkLst>
        </pc:spChg>
        <pc:spChg chg="mod">
          <ac:chgData name="银河 郑" userId="6fc4dcb60f8e7967" providerId="LiveId" clId="{EF9D2175-DBD6-483F-9A46-D64547C958DA}" dt="2019-11-22T05:58:54.418" v="366" actId="12789"/>
          <ac:spMkLst>
            <pc:docMk/>
            <pc:sldMk cId="820299443" sldId="262"/>
            <ac:spMk id="23" creationId="{998C2C7B-0A0D-4B13-8D26-7FB29783C065}"/>
          </ac:spMkLst>
        </pc:spChg>
        <pc:picChg chg="add mod">
          <ac:chgData name="银河 郑" userId="6fc4dcb60f8e7967" providerId="LiveId" clId="{EF9D2175-DBD6-483F-9A46-D64547C958DA}" dt="2019-11-22T05:59:00.851" v="375" actId="1035"/>
          <ac:picMkLst>
            <pc:docMk/>
            <pc:sldMk cId="820299443" sldId="262"/>
            <ac:picMk id="3" creationId="{F81CAEF2-1700-44B3-9908-AD56997484F3}"/>
          </ac:picMkLst>
        </pc:picChg>
        <pc:picChg chg="mod">
          <ac:chgData name="银河 郑" userId="6fc4dcb60f8e7967" providerId="LiveId" clId="{EF9D2175-DBD6-483F-9A46-D64547C958DA}" dt="2019-11-22T05:58:54.418" v="366" actId="12789"/>
          <ac:picMkLst>
            <pc:docMk/>
            <pc:sldMk cId="820299443" sldId="262"/>
            <ac:picMk id="4" creationId="{1AF37E6B-9B3E-4673-9032-6DB9D67CD089}"/>
          </ac:picMkLst>
        </pc:picChg>
      </pc:sldChg>
      <pc:sldChg chg="addSp delSp modSp add modNotesTx">
        <pc:chgData name="银河 郑" userId="6fc4dcb60f8e7967" providerId="LiveId" clId="{EF9D2175-DBD6-483F-9A46-D64547C958DA}" dt="2019-11-22T06:48:04.482" v="1554" actId="20577"/>
        <pc:sldMkLst>
          <pc:docMk/>
          <pc:sldMk cId="2357404852" sldId="263"/>
        </pc:sldMkLst>
        <pc:spChg chg="mod">
          <ac:chgData name="银河 郑" userId="6fc4dcb60f8e7967" providerId="LiveId" clId="{EF9D2175-DBD6-483F-9A46-D64547C958DA}" dt="2019-11-22T06:24:26.075" v="1124"/>
          <ac:spMkLst>
            <pc:docMk/>
            <pc:sldMk cId="2357404852" sldId="263"/>
            <ac:spMk id="2" creationId="{BE839344-7B90-47C1-8654-571DF24B0A34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5" creationId="{E0A3FC62-CD7F-4AFC-9306-6BAEDE1ED920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7" creationId="{803FDF91-1884-4207-B0F7-5AD4A321BFF2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9" creationId="{17EC6176-F47F-43EE-9A2B-3D8D939AD0C0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2" creationId="{305EC1EF-C8B7-45E6-9069-79A694491C02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3" creationId="{4385604C-AC5F-4F3D-BFC7-28E5D9A1CD71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4" creationId="{91AC0B3B-3413-4DE6-8ABD-26E2CAE17AD9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5" creationId="{69C948D5-AD7E-4159-84B8-B9A2DD6AB759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6" creationId="{57145CEC-5601-4774-9391-8AC57EF3D134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17" creationId="{255D3308-B449-4870-B4B5-7257A5F58A3E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18" creationId="{5DF3CBF9-A2B4-4756-8228-5AAA89268C11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19" creationId="{72BD6AFB-4516-4CEC-B3AB-AF995A1B7CDB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20" creationId="{AD69D5AE-36D3-4677-9C62-1F03E8FE8D87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21" creationId="{BE565201-E4C2-47E9-AB08-94F1BA28B831}"/>
          </ac:spMkLst>
        </pc:spChg>
        <pc:spChg chg="del">
          <ac:chgData name="银河 郑" userId="6fc4dcb60f8e7967" providerId="LiveId" clId="{EF9D2175-DBD6-483F-9A46-D64547C958DA}" dt="2019-11-22T06:24:36.005" v="1126" actId="478"/>
          <ac:spMkLst>
            <pc:docMk/>
            <pc:sldMk cId="2357404852" sldId="263"/>
            <ac:spMk id="22" creationId="{F87516C0-69EA-4AF3-B1C5-CFF529BEDB17}"/>
          </ac:spMkLst>
        </pc:spChg>
        <pc:spChg chg="del">
          <ac:chgData name="银河 郑" userId="6fc4dcb60f8e7967" providerId="LiveId" clId="{EF9D2175-DBD6-483F-9A46-D64547C958DA}" dt="2019-11-22T06:24:30.455" v="1125" actId="478"/>
          <ac:spMkLst>
            <pc:docMk/>
            <pc:sldMk cId="2357404852" sldId="263"/>
            <ac:spMk id="23" creationId="{998C2C7B-0A0D-4B13-8D26-7FB29783C065}"/>
          </ac:spMkLst>
        </pc:spChg>
        <pc:spChg chg="add mod">
          <ac:chgData name="银河 郑" userId="6fc4dcb60f8e7967" providerId="LiveId" clId="{EF9D2175-DBD6-483F-9A46-D64547C958DA}" dt="2019-11-22T06:47:01.551" v="1499" actId="20577"/>
          <ac:spMkLst>
            <pc:docMk/>
            <pc:sldMk cId="2357404852" sldId="263"/>
            <ac:spMk id="24" creationId="{7A527D00-DD76-4D19-8316-9EE7652FF6DF}"/>
          </ac:spMkLst>
        </pc:spChg>
        <pc:grpChg chg="add mod">
          <ac:chgData name="银河 郑" userId="6fc4dcb60f8e7967" providerId="LiveId" clId="{EF9D2175-DBD6-483F-9A46-D64547C958DA}" dt="2019-11-22T06:47:46.468" v="1518" actId="1076"/>
          <ac:grpSpMkLst>
            <pc:docMk/>
            <pc:sldMk cId="2357404852" sldId="263"/>
            <ac:grpSpMk id="26" creationId="{98F13EBB-CA3B-405B-9238-3FADC65F77D5}"/>
          </ac:grpSpMkLst>
        </pc:grpChg>
        <pc:picChg chg="del">
          <ac:chgData name="银河 郑" userId="6fc4dcb60f8e7967" providerId="LiveId" clId="{EF9D2175-DBD6-483F-9A46-D64547C958DA}" dt="2019-11-22T06:24:30.455" v="1125" actId="478"/>
          <ac:picMkLst>
            <pc:docMk/>
            <pc:sldMk cId="2357404852" sldId="263"/>
            <ac:picMk id="3" creationId="{F81CAEF2-1700-44B3-9908-AD56997484F3}"/>
          </ac:picMkLst>
        </pc:picChg>
        <pc:picChg chg="del">
          <ac:chgData name="银河 郑" userId="6fc4dcb60f8e7967" providerId="LiveId" clId="{EF9D2175-DBD6-483F-9A46-D64547C958DA}" dt="2019-11-22T06:24:30.455" v="1125" actId="478"/>
          <ac:picMkLst>
            <pc:docMk/>
            <pc:sldMk cId="2357404852" sldId="263"/>
            <ac:picMk id="4" creationId="{1AF37E6B-9B3E-4673-9032-6DB9D67CD089}"/>
          </ac:picMkLst>
        </pc:picChg>
        <pc:picChg chg="del">
          <ac:chgData name="银河 郑" userId="6fc4dcb60f8e7967" providerId="LiveId" clId="{EF9D2175-DBD6-483F-9A46-D64547C958DA}" dt="2019-11-22T06:24:30.455" v="1125" actId="478"/>
          <ac:picMkLst>
            <pc:docMk/>
            <pc:sldMk cId="2357404852" sldId="263"/>
            <ac:picMk id="6" creationId="{4F852F1D-F819-427D-9459-512B56B0B821}"/>
          </ac:picMkLst>
        </pc:picChg>
        <pc:picChg chg="del">
          <ac:chgData name="银河 郑" userId="6fc4dcb60f8e7967" providerId="LiveId" clId="{EF9D2175-DBD6-483F-9A46-D64547C958DA}" dt="2019-11-22T06:24:30.455" v="1125" actId="478"/>
          <ac:picMkLst>
            <pc:docMk/>
            <pc:sldMk cId="2357404852" sldId="263"/>
            <ac:picMk id="8" creationId="{0466B541-3B5A-48E4-BDD5-75AA4EB5E754}"/>
          </ac:picMkLst>
        </pc:picChg>
        <pc:picChg chg="add mod modCrop">
          <ac:chgData name="银河 郑" userId="6fc4dcb60f8e7967" providerId="LiveId" clId="{EF9D2175-DBD6-483F-9A46-D64547C958DA}" dt="2019-11-22T06:46:44.478" v="1469" actId="1035"/>
          <ac:picMkLst>
            <pc:docMk/>
            <pc:sldMk cId="2357404852" sldId="263"/>
            <ac:picMk id="10" creationId="{BB99CC7C-097A-4490-A250-33643125E992}"/>
          </ac:picMkLst>
        </pc:picChg>
        <pc:picChg chg="add mod">
          <ac:chgData name="银河 郑" userId="6fc4dcb60f8e7967" providerId="LiveId" clId="{EF9D2175-DBD6-483F-9A46-D64547C958DA}" dt="2019-11-22T06:47:38.407" v="1517" actId="164"/>
          <ac:picMkLst>
            <pc:docMk/>
            <pc:sldMk cId="2357404852" sldId="263"/>
            <ac:picMk id="11" creationId="{1590AAD7-A7F2-4238-ABF5-3E667866A872}"/>
          </ac:picMkLst>
        </pc:picChg>
        <pc:picChg chg="add mod">
          <ac:chgData name="银河 郑" userId="6fc4dcb60f8e7967" providerId="LiveId" clId="{EF9D2175-DBD6-483F-9A46-D64547C958DA}" dt="2019-11-22T06:47:38.407" v="1517" actId="164"/>
          <ac:picMkLst>
            <pc:docMk/>
            <pc:sldMk cId="2357404852" sldId="263"/>
            <ac:picMk id="25" creationId="{FC484811-9901-4050-93E4-50F9F28D55CB}"/>
          </ac:picMkLst>
        </pc:picChg>
      </pc:sldChg>
      <pc:sldChg chg="addSp delSp modSp add modNotesTx">
        <pc:chgData name="银河 郑" userId="6fc4dcb60f8e7967" providerId="LiveId" clId="{EF9D2175-DBD6-483F-9A46-D64547C958DA}" dt="2019-11-22T07:07:46.196" v="2079" actId="1440"/>
        <pc:sldMkLst>
          <pc:docMk/>
          <pc:sldMk cId="200352539" sldId="264"/>
        </pc:sldMkLst>
        <pc:spChg chg="mod">
          <ac:chgData name="银河 郑" userId="6fc4dcb60f8e7967" providerId="LiveId" clId="{EF9D2175-DBD6-483F-9A46-D64547C958DA}" dt="2019-11-22T06:48:27.952" v="1576" actId="20577"/>
          <ac:spMkLst>
            <pc:docMk/>
            <pc:sldMk cId="200352539" sldId="264"/>
            <ac:spMk id="2" creationId="{34E376F9-2E6F-4029-9120-D1BE577B2339}"/>
          </ac:spMkLst>
        </pc:spChg>
        <pc:spChg chg="del">
          <ac:chgData name="银河 郑" userId="6fc4dcb60f8e7967" providerId="LiveId" clId="{EF9D2175-DBD6-483F-9A46-D64547C958DA}" dt="2019-11-22T06:49:53.352" v="1577" actId="478"/>
          <ac:spMkLst>
            <pc:docMk/>
            <pc:sldMk cId="200352539" sldId="264"/>
            <ac:spMk id="3" creationId="{C514D5DC-D5D1-454A-BCC3-3668BDA43DB8}"/>
          </ac:spMkLst>
        </pc:spChg>
        <pc:grpChg chg="add mod">
          <ac:chgData name="银河 郑" userId="6fc4dcb60f8e7967" providerId="LiveId" clId="{EF9D2175-DBD6-483F-9A46-D64547C958DA}" dt="2019-11-22T06:53:32.576" v="1737" actId="164"/>
          <ac:grpSpMkLst>
            <pc:docMk/>
            <pc:sldMk cId="200352539" sldId="264"/>
            <ac:grpSpMk id="6" creationId="{AC3AE373-33F1-413D-A4F0-B4F1306945A8}"/>
          </ac:grpSpMkLst>
        </pc:grpChg>
        <pc:picChg chg="add mod">
          <ac:chgData name="银河 郑" userId="6fc4dcb60f8e7967" providerId="LiveId" clId="{EF9D2175-DBD6-483F-9A46-D64547C958DA}" dt="2019-11-22T07:07:46.196" v="2079" actId="1440"/>
          <ac:picMkLst>
            <pc:docMk/>
            <pc:sldMk cId="200352539" sldId="264"/>
            <ac:picMk id="4" creationId="{C08E0C12-7F04-48C2-83B7-E90B1304E539}"/>
          </ac:picMkLst>
        </pc:picChg>
        <pc:picChg chg="add mod">
          <ac:chgData name="银河 郑" userId="6fc4dcb60f8e7967" providerId="LiveId" clId="{EF9D2175-DBD6-483F-9A46-D64547C958DA}" dt="2019-11-22T07:07:46.196" v="2079" actId="1440"/>
          <ac:picMkLst>
            <pc:docMk/>
            <pc:sldMk cId="200352539" sldId="264"/>
            <ac:picMk id="5" creationId="{DB357731-A1BE-43AC-88AD-5CE6729C2891}"/>
          </ac:picMkLst>
        </pc:picChg>
        <pc:picChg chg="add mod">
          <ac:chgData name="银河 郑" userId="6fc4dcb60f8e7967" providerId="LiveId" clId="{EF9D2175-DBD6-483F-9A46-D64547C958DA}" dt="2019-11-22T07:06:57.198" v="2077" actId="1440"/>
          <ac:picMkLst>
            <pc:docMk/>
            <pc:sldMk cId="200352539" sldId="264"/>
            <ac:picMk id="7" creationId="{AFBBA5BD-F009-4D9F-AE2E-680C48E96440}"/>
          </ac:picMkLst>
        </pc:picChg>
        <pc:cxnChg chg="add del mod">
          <ac:chgData name="银河 郑" userId="6fc4dcb60f8e7967" providerId="LiveId" clId="{EF9D2175-DBD6-483F-9A46-D64547C958DA}" dt="2019-11-22T07:06:53.432" v="2076" actId="478"/>
          <ac:cxnSpMkLst>
            <pc:docMk/>
            <pc:sldMk cId="200352539" sldId="264"/>
            <ac:cxnSpMk id="9" creationId="{5CCBC8DF-E4C0-431E-BFE4-1F4E5260063A}"/>
          </ac:cxnSpMkLst>
        </pc:cxnChg>
      </pc:sldChg>
      <pc:sldChg chg="addSp delSp modSp add modNotesTx">
        <pc:chgData name="银河 郑" userId="6fc4dcb60f8e7967" providerId="LiveId" clId="{EF9D2175-DBD6-483F-9A46-D64547C958DA}" dt="2019-11-22T07:24:53.443" v="2477" actId="120"/>
        <pc:sldMkLst>
          <pc:docMk/>
          <pc:sldMk cId="1439779833" sldId="265"/>
        </pc:sldMkLst>
        <pc:spChg chg="mod">
          <ac:chgData name="银河 郑" userId="6fc4dcb60f8e7967" providerId="LiveId" clId="{EF9D2175-DBD6-483F-9A46-D64547C958DA}" dt="2019-11-22T07:08:43.618" v="2109" actId="20577"/>
          <ac:spMkLst>
            <pc:docMk/>
            <pc:sldMk cId="1439779833" sldId="265"/>
            <ac:spMk id="2" creationId="{34E376F9-2E6F-4029-9120-D1BE577B2339}"/>
          </ac:spMkLst>
        </pc:spChg>
        <pc:grpChg chg="del">
          <ac:chgData name="银河 郑" userId="6fc4dcb60f8e7967" providerId="LiveId" clId="{EF9D2175-DBD6-483F-9A46-D64547C958DA}" dt="2019-11-22T07:10:36.353" v="2176" actId="478"/>
          <ac:grpSpMkLst>
            <pc:docMk/>
            <pc:sldMk cId="1439779833" sldId="265"/>
            <ac:grpSpMk id="6" creationId="{AC3AE373-33F1-413D-A4F0-B4F1306945A8}"/>
          </ac:grpSpMkLst>
        </pc:grpChg>
        <pc:picChg chg="add mod">
          <ac:chgData name="银河 郑" userId="6fc4dcb60f8e7967" providerId="LiveId" clId="{EF9D2175-DBD6-483F-9A46-D64547C958DA}" dt="2019-11-22T07:23:08.271" v="2430" actId="1076"/>
          <ac:picMkLst>
            <pc:docMk/>
            <pc:sldMk cId="1439779833" sldId="265"/>
            <ac:picMk id="3" creationId="{0AC1D38E-B960-426D-BD41-C2A0346D6896}"/>
          </ac:picMkLst>
        </pc:picChg>
        <pc:picChg chg="del">
          <ac:chgData name="银河 郑" userId="6fc4dcb60f8e7967" providerId="LiveId" clId="{EF9D2175-DBD6-483F-9A46-D64547C958DA}" dt="2019-11-22T07:10:36.353" v="2176" actId="478"/>
          <ac:picMkLst>
            <pc:docMk/>
            <pc:sldMk cId="1439779833" sldId="265"/>
            <ac:picMk id="7" creationId="{AFBBA5BD-F009-4D9F-AE2E-680C48E96440}"/>
          </ac:picMkLst>
        </pc:picChg>
      </pc:sldChg>
    </pc:docChg>
  </pc:docChgLst>
  <pc:docChgLst>
    <pc:chgData name="银河 郑" userId="6fc4dcb60f8e7967" providerId="LiveId" clId="{E1500E52-B182-495D-AF41-F538E4CA608E}"/>
    <pc:docChg chg="modSld">
      <pc:chgData name="银河 郑" userId="6fc4dcb60f8e7967" providerId="LiveId" clId="{E1500E52-B182-495D-AF41-F538E4CA608E}" dt="2019-11-24T12:43:54.485" v="14" actId="20577"/>
      <pc:docMkLst>
        <pc:docMk/>
      </pc:docMkLst>
      <pc:sldChg chg="modNotesTx">
        <pc:chgData name="银河 郑" userId="6fc4dcb60f8e7967" providerId="LiveId" clId="{E1500E52-B182-495D-AF41-F538E4CA608E}" dt="2019-11-24T12:43:19.878" v="0" actId="20577"/>
        <pc:sldMkLst>
          <pc:docMk/>
          <pc:sldMk cId="770997485" sldId="256"/>
        </pc:sldMkLst>
      </pc:sldChg>
      <pc:sldChg chg="modNotesTx">
        <pc:chgData name="银河 郑" userId="6fc4dcb60f8e7967" providerId="LiveId" clId="{E1500E52-B182-495D-AF41-F538E4CA608E}" dt="2019-11-24T12:43:24.980" v="2" actId="20577"/>
        <pc:sldMkLst>
          <pc:docMk/>
          <pc:sldMk cId="178363445" sldId="258"/>
        </pc:sldMkLst>
      </pc:sldChg>
      <pc:sldChg chg="modNotesTx">
        <pc:chgData name="银河 郑" userId="6fc4dcb60f8e7967" providerId="LiveId" clId="{E1500E52-B182-495D-AF41-F538E4CA608E}" dt="2019-11-24T12:43:27.788" v="3" actId="20577"/>
        <pc:sldMkLst>
          <pc:docMk/>
          <pc:sldMk cId="2284116066" sldId="259"/>
        </pc:sldMkLst>
      </pc:sldChg>
      <pc:sldChg chg="modNotesTx">
        <pc:chgData name="银河 郑" userId="6fc4dcb60f8e7967" providerId="LiveId" clId="{E1500E52-B182-495D-AF41-F538E4CA608E}" dt="2019-11-24T12:43:30.364" v="4" actId="20577"/>
        <pc:sldMkLst>
          <pc:docMk/>
          <pc:sldMk cId="3981593596" sldId="260"/>
        </pc:sldMkLst>
      </pc:sldChg>
      <pc:sldChg chg="modNotesTx">
        <pc:chgData name="银河 郑" userId="6fc4dcb60f8e7967" providerId="LiveId" clId="{E1500E52-B182-495D-AF41-F538E4CA608E}" dt="2019-11-24T12:43:32.924" v="5" actId="20577"/>
        <pc:sldMkLst>
          <pc:docMk/>
          <pc:sldMk cId="2856716429" sldId="261"/>
        </pc:sldMkLst>
      </pc:sldChg>
      <pc:sldChg chg="modNotesTx">
        <pc:chgData name="银河 郑" userId="6fc4dcb60f8e7967" providerId="LiveId" clId="{E1500E52-B182-495D-AF41-F538E4CA608E}" dt="2019-11-24T12:43:35.541" v="6" actId="20577"/>
        <pc:sldMkLst>
          <pc:docMk/>
          <pc:sldMk cId="820299443" sldId="262"/>
        </pc:sldMkLst>
      </pc:sldChg>
      <pc:sldChg chg="modNotesTx">
        <pc:chgData name="银河 郑" userId="6fc4dcb60f8e7967" providerId="LiveId" clId="{E1500E52-B182-495D-AF41-F538E4CA608E}" dt="2019-11-24T12:43:37.717" v="7" actId="20577"/>
        <pc:sldMkLst>
          <pc:docMk/>
          <pc:sldMk cId="2357404852" sldId="263"/>
        </pc:sldMkLst>
      </pc:sldChg>
      <pc:sldChg chg="modNotesTx">
        <pc:chgData name="银河 郑" userId="6fc4dcb60f8e7967" providerId="LiveId" clId="{E1500E52-B182-495D-AF41-F538E4CA608E}" dt="2019-11-24T12:43:40.012" v="8" actId="20577"/>
        <pc:sldMkLst>
          <pc:docMk/>
          <pc:sldMk cId="200352539" sldId="264"/>
        </pc:sldMkLst>
      </pc:sldChg>
      <pc:sldChg chg="modNotesTx">
        <pc:chgData name="银河 郑" userId="6fc4dcb60f8e7967" providerId="LiveId" clId="{E1500E52-B182-495D-AF41-F538E4CA608E}" dt="2019-11-24T12:43:42.676" v="9" actId="20577"/>
        <pc:sldMkLst>
          <pc:docMk/>
          <pc:sldMk cId="1439779833" sldId="265"/>
        </pc:sldMkLst>
      </pc:sldChg>
      <pc:sldChg chg="modNotesTx">
        <pc:chgData name="银河 郑" userId="6fc4dcb60f8e7967" providerId="LiveId" clId="{E1500E52-B182-495D-AF41-F538E4CA608E}" dt="2019-11-24T12:43:44.979" v="10" actId="20577"/>
        <pc:sldMkLst>
          <pc:docMk/>
          <pc:sldMk cId="2767977025" sldId="266"/>
        </pc:sldMkLst>
      </pc:sldChg>
      <pc:sldChg chg="modNotesTx">
        <pc:chgData name="银河 郑" userId="6fc4dcb60f8e7967" providerId="LiveId" clId="{E1500E52-B182-495D-AF41-F538E4CA608E}" dt="2019-11-24T12:43:49.748" v="12" actId="20577"/>
        <pc:sldMkLst>
          <pc:docMk/>
          <pc:sldMk cId="3816638600" sldId="267"/>
        </pc:sldMkLst>
      </pc:sldChg>
      <pc:sldChg chg="modNotesTx">
        <pc:chgData name="银河 郑" userId="6fc4dcb60f8e7967" providerId="LiveId" clId="{E1500E52-B182-495D-AF41-F538E4CA608E}" dt="2019-11-24T12:43:52.412" v="13" actId="20577"/>
        <pc:sldMkLst>
          <pc:docMk/>
          <pc:sldMk cId="2440318344" sldId="268"/>
        </pc:sldMkLst>
      </pc:sldChg>
      <pc:sldChg chg="modNotesTx">
        <pc:chgData name="银河 郑" userId="6fc4dcb60f8e7967" providerId="LiveId" clId="{E1500E52-B182-495D-AF41-F538E4CA608E}" dt="2019-11-24T12:43:47.405" v="11" actId="20577"/>
        <pc:sldMkLst>
          <pc:docMk/>
          <pc:sldMk cId="2669965924" sldId="269"/>
        </pc:sldMkLst>
      </pc:sldChg>
      <pc:sldChg chg="modNotesTx">
        <pc:chgData name="银河 郑" userId="6fc4dcb60f8e7967" providerId="LiveId" clId="{E1500E52-B182-495D-AF41-F538E4CA608E}" dt="2019-11-24T12:43:54.485" v="14" actId="20577"/>
        <pc:sldMkLst>
          <pc:docMk/>
          <pc:sldMk cId="1797120817" sldId="270"/>
        </pc:sldMkLst>
      </pc:sldChg>
      <pc:sldChg chg="modNotesTx">
        <pc:chgData name="银河 郑" userId="6fc4dcb60f8e7967" providerId="LiveId" clId="{E1500E52-B182-495D-AF41-F538E4CA608E}" dt="2019-11-24T12:43:22.053" v="1" actId="20577"/>
        <pc:sldMkLst>
          <pc:docMk/>
          <pc:sldMk cId="1750456782" sldId="272"/>
        </pc:sldMkLst>
      </pc:sldChg>
    </pc:docChg>
  </pc:docChgLst>
  <pc:docChgLst>
    <pc:chgData name="银河 郑" userId="6fc4dcb60f8e7967" providerId="Windows Live" clId="Web-{B8A0438F-0A7A-4C80-B1FE-0988891CCDE7}"/>
    <pc:docChg chg="addSld delSld modSld">
      <pc:chgData name="银河 郑" userId="6fc4dcb60f8e7967" providerId="Windows Live" clId="Web-{B8A0438F-0A7A-4C80-B1FE-0988891CCDE7}" dt="2019-11-22T03:45:01.099" v="1520"/>
      <pc:docMkLst>
        <pc:docMk/>
      </pc:docMkLst>
      <pc:sldChg chg="addSp modSp modNotes">
        <pc:chgData name="银河 郑" userId="6fc4dcb60f8e7967" providerId="Windows Live" clId="Web-{B8A0438F-0A7A-4C80-B1FE-0988891CCDE7}" dt="2019-11-22T02:41:08.131" v="418"/>
        <pc:sldMkLst>
          <pc:docMk/>
          <pc:sldMk cId="178363445" sldId="258"/>
        </pc:sldMkLst>
        <pc:spChg chg="add mod">
          <ac:chgData name="银河 郑" userId="6fc4dcb60f8e7967" providerId="Windows Live" clId="Web-{B8A0438F-0A7A-4C80-B1FE-0988891CCDE7}" dt="2019-11-22T02:40:06.037" v="386" actId="1076"/>
          <ac:spMkLst>
            <pc:docMk/>
            <pc:sldMk cId="178363445" sldId="258"/>
            <ac:spMk id="3" creationId="{2086E1DC-8176-418F-8F19-DC3462B3C719}"/>
          </ac:spMkLst>
        </pc:spChg>
        <pc:picChg chg="mod">
          <ac:chgData name="银河 郑" userId="6fc4dcb60f8e7967" providerId="Windows Live" clId="Web-{B8A0438F-0A7A-4C80-B1FE-0988891CCDE7}" dt="2019-11-22T02:40:11.459" v="387" actId="1076"/>
          <ac:picMkLst>
            <pc:docMk/>
            <pc:sldMk cId="178363445" sldId="258"/>
            <ac:picMk id="4" creationId="{A4F29DD3-F911-4EEB-BC7A-B9830A8C8D3A}"/>
          </ac:picMkLst>
        </pc:picChg>
      </pc:sldChg>
      <pc:sldChg chg="addSp modSp modNotes">
        <pc:chgData name="银河 郑" userId="6fc4dcb60f8e7967" providerId="Windows Live" clId="Web-{B8A0438F-0A7A-4C80-B1FE-0988891CCDE7}" dt="2019-11-22T02:49:17.133" v="621"/>
        <pc:sldMkLst>
          <pc:docMk/>
          <pc:sldMk cId="2284116066" sldId="259"/>
        </pc:sldMkLst>
        <pc:spChg chg="add mod">
          <ac:chgData name="银河 郑" userId="6fc4dcb60f8e7967" providerId="Windows Live" clId="Web-{B8A0438F-0A7A-4C80-B1FE-0988891CCDE7}" dt="2019-11-22T02:40:26.224" v="398" actId="20577"/>
          <ac:spMkLst>
            <pc:docMk/>
            <pc:sldMk cId="2284116066" sldId="259"/>
            <ac:spMk id="3" creationId="{D26EEEF0-EB5D-42F9-ADF7-F241A33ED6FF}"/>
          </ac:spMkLst>
        </pc:spChg>
        <pc:grpChg chg="mod">
          <ac:chgData name="银河 郑" userId="6fc4dcb60f8e7967" providerId="Windows Live" clId="Web-{B8A0438F-0A7A-4C80-B1FE-0988891CCDE7}" dt="2019-11-22T02:36:15.942" v="323" actId="1076"/>
          <ac:grpSpMkLst>
            <pc:docMk/>
            <pc:sldMk cId="2284116066" sldId="259"/>
            <ac:grpSpMk id="6" creationId="{37C0ECA9-A3BB-4AD2-B067-67BB129ED334}"/>
          </ac:grpSpMkLst>
        </pc:grpChg>
      </pc:sldChg>
      <pc:sldChg chg="addSp delSp modSp add del modNotes">
        <pc:chgData name="银河 郑" userId="6fc4dcb60f8e7967" providerId="Windows Live" clId="Web-{B8A0438F-0A7A-4C80-B1FE-0988891CCDE7}" dt="2019-11-22T03:20:11.530" v="986"/>
        <pc:sldMkLst>
          <pc:docMk/>
          <pc:sldMk cId="3981593596" sldId="260"/>
        </pc:sldMkLst>
        <pc:spChg chg="mod">
          <ac:chgData name="银河 郑" userId="6fc4dcb60f8e7967" providerId="Windows Live" clId="Web-{B8A0438F-0A7A-4C80-B1FE-0988891CCDE7}" dt="2019-11-22T02:49:41.727" v="625"/>
          <ac:spMkLst>
            <pc:docMk/>
            <pc:sldMk cId="3981593596" sldId="260"/>
            <ac:spMk id="2" creationId="{BE839344-7B90-47C1-8654-571DF24B0A34}"/>
          </ac:spMkLst>
        </pc:spChg>
        <pc:spChg chg="del">
          <ac:chgData name="银河 郑" userId="6fc4dcb60f8e7967" providerId="Windows Live" clId="Web-{B8A0438F-0A7A-4C80-B1FE-0988891CCDE7}" dt="2019-11-22T02:52:16.133" v="626"/>
          <ac:spMkLst>
            <pc:docMk/>
            <pc:sldMk cId="3981593596" sldId="260"/>
            <ac:spMk id="3" creationId="{7E48B77C-CD3B-43A5-9280-29E4E8B289A1}"/>
          </ac:spMkLst>
        </pc:spChg>
        <pc:spChg chg="add mod">
          <ac:chgData name="银河 郑" userId="6fc4dcb60f8e7967" providerId="Windows Live" clId="Web-{B8A0438F-0A7A-4C80-B1FE-0988891CCDE7}" dt="2019-11-22T02:54:20.478" v="653" actId="14100"/>
          <ac:spMkLst>
            <pc:docMk/>
            <pc:sldMk cId="3981593596" sldId="260"/>
            <ac:spMk id="6" creationId="{E20F09E7-B142-4142-957A-EDAD486EE4C9}"/>
          </ac:spMkLst>
        </pc:spChg>
        <pc:spChg chg="add mod">
          <ac:chgData name="银河 郑" userId="6fc4dcb60f8e7967" providerId="Windows Live" clId="Web-{B8A0438F-0A7A-4C80-B1FE-0988891CCDE7}" dt="2019-11-22T02:55:25.650" v="666" actId="20577"/>
          <ac:spMkLst>
            <pc:docMk/>
            <pc:sldMk cId="3981593596" sldId="260"/>
            <ac:spMk id="7" creationId="{AA465546-AC9C-43F4-8D3D-1EA36163FE0E}"/>
          </ac:spMkLst>
        </pc:spChg>
        <pc:spChg chg="add mod">
          <ac:chgData name="银河 郑" userId="6fc4dcb60f8e7967" providerId="Windows Live" clId="Web-{B8A0438F-0A7A-4C80-B1FE-0988891CCDE7}" dt="2019-11-22T03:00:07.885" v="810" actId="1076"/>
          <ac:spMkLst>
            <pc:docMk/>
            <pc:sldMk cId="3981593596" sldId="260"/>
            <ac:spMk id="12" creationId="{96B55119-E962-40E7-9A4D-FEA1981967F7}"/>
          </ac:spMkLst>
        </pc:spChg>
        <pc:spChg chg="add mod">
          <ac:chgData name="银河 郑" userId="6fc4dcb60f8e7967" providerId="Windows Live" clId="Web-{B8A0438F-0A7A-4C80-B1FE-0988891CCDE7}" dt="2019-11-22T02:59:59.198" v="808" actId="14100"/>
          <ac:spMkLst>
            <pc:docMk/>
            <pc:sldMk cId="3981593596" sldId="260"/>
            <ac:spMk id="13" creationId="{B5DEE623-4D08-4A43-9971-EAFC028F6391}"/>
          </ac:spMkLst>
        </pc:spChg>
        <pc:spChg chg="add mod">
          <ac:chgData name="银河 郑" userId="6fc4dcb60f8e7967" providerId="Windows Live" clId="Web-{B8A0438F-0A7A-4C80-B1FE-0988891CCDE7}" dt="2019-11-22T03:05:04.199" v="836" actId="1076"/>
          <ac:spMkLst>
            <pc:docMk/>
            <pc:sldMk cId="3981593596" sldId="260"/>
            <ac:spMk id="16" creationId="{85603147-293F-4272-B7DD-628BD1D827D1}"/>
          </ac:spMkLst>
        </pc:spChg>
        <pc:picChg chg="add mod">
          <ac:chgData name="银河 郑" userId="6fc4dcb60f8e7967" providerId="Windows Live" clId="Web-{B8A0438F-0A7A-4C80-B1FE-0988891CCDE7}" dt="2019-11-22T02:54:26.368" v="656" actId="1076"/>
          <ac:picMkLst>
            <pc:docMk/>
            <pc:sldMk cId="3981593596" sldId="260"/>
            <ac:picMk id="4" creationId="{B0404AFD-31D1-43B5-A0CD-371086678DF5}"/>
          </ac:picMkLst>
        </pc:picChg>
        <pc:picChg chg="add mod">
          <ac:chgData name="银河 郑" userId="6fc4dcb60f8e7967" providerId="Windows Live" clId="Web-{B8A0438F-0A7A-4C80-B1FE-0988891CCDE7}" dt="2019-11-22T02:55:13.618" v="658" actId="1076"/>
          <ac:picMkLst>
            <pc:docMk/>
            <pc:sldMk cId="3981593596" sldId="260"/>
            <ac:picMk id="8" creationId="{4015CB54-5343-4DAE-A89F-5D07BB4DC54B}"/>
          </ac:picMkLst>
        </pc:picChg>
        <pc:picChg chg="add mod">
          <ac:chgData name="银河 郑" userId="6fc4dcb60f8e7967" providerId="Windows Live" clId="Web-{B8A0438F-0A7A-4C80-B1FE-0988891CCDE7}" dt="2019-11-22T03:00:07.885" v="809" actId="1076"/>
          <ac:picMkLst>
            <pc:docMk/>
            <pc:sldMk cId="3981593596" sldId="260"/>
            <ac:picMk id="10" creationId="{9E2DE065-3EA9-46D0-BE54-165724F28BB7}"/>
          </ac:picMkLst>
        </pc:picChg>
        <pc:picChg chg="add mod">
          <ac:chgData name="银河 郑" userId="6fc4dcb60f8e7967" providerId="Windows Live" clId="Web-{B8A0438F-0A7A-4C80-B1FE-0988891CCDE7}" dt="2019-11-22T03:04:56.652" v="831" actId="1076"/>
          <ac:picMkLst>
            <pc:docMk/>
            <pc:sldMk cId="3981593596" sldId="260"/>
            <ac:picMk id="14" creationId="{04932291-216A-4D14-BF5B-411A05FB2F12}"/>
          </ac:picMkLst>
        </pc:picChg>
      </pc:sldChg>
      <pc:sldChg chg="addSp delSp modSp add replId modNotes">
        <pc:chgData name="银河 郑" userId="6fc4dcb60f8e7967" providerId="Windows Live" clId="Web-{B8A0438F-0A7A-4C80-B1FE-0988891CCDE7}" dt="2019-11-22T03:26:48.063" v="1163"/>
        <pc:sldMkLst>
          <pc:docMk/>
          <pc:sldMk cId="2856716429" sldId="261"/>
        </pc:sldMkLst>
        <pc:spChg chg="mod">
          <ac:chgData name="银河 郑" userId="6fc4dcb60f8e7967" providerId="Windows Live" clId="Web-{B8A0438F-0A7A-4C80-B1FE-0988891CCDE7}" dt="2019-11-22T03:15:16.123" v="886" actId="20577"/>
          <ac:spMkLst>
            <pc:docMk/>
            <pc:sldMk cId="2856716429" sldId="261"/>
            <ac:spMk id="2" creationId="{BE839344-7B90-47C1-8654-571DF24B0A34}"/>
          </ac:spMkLst>
        </pc:spChg>
        <pc:spChg chg="add mod">
          <ac:chgData name="银河 郑" userId="6fc4dcb60f8e7967" providerId="Windows Live" clId="Web-{B8A0438F-0A7A-4C80-B1FE-0988891CCDE7}" dt="2019-11-22T03:19:57.515" v="980" actId="1076"/>
          <ac:spMkLst>
            <pc:docMk/>
            <pc:sldMk cId="2856716429" sldId="261"/>
            <ac:spMk id="3" creationId="{4C2B0E92-ED7B-45A5-A1FC-DD4993750A6C}"/>
          </ac:spMkLst>
        </pc:spChg>
        <pc:spChg chg="del">
          <ac:chgData name="银河 郑" userId="6fc4dcb60f8e7967" providerId="Windows Live" clId="Web-{B8A0438F-0A7A-4C80-B1FE-0988891CCDE7}" dt="2019-11-22T03:15:23.498" v="894"/>
          <ac:spMkLst>
            <pc:docMk/>
            <pc:sldMk cId="2856716429" sldId="261"/>
            <ac:spMk id="6" creationId="{E20F09E7-B142-4142-957A-EDAD486EE4C9}"/>
          </ac:spMkLst>
        </pc:spChg>
        <pc:spChg chg="del">
          <ac:chgData name="银河 郑" userId="6fc4dcb60f8e7967" providerId="Windows Live" clId="Web-{B8A0438F-0A7A-4C80-B1FE-0988891CCDE7}" dt="2019-11-22T03:15:23.498" v="893"/>
          <ac:spMkLst>
            <pc:docMk/>
            <pc:sldMk cId="2856716429" sldId="261"/>
            <ac:spMk id="7" creationId="{AA465546-AC9C-43F4-8D3D-1EA36163FE0E}"/>
          </ac:spMkLst>
        </pc:spChg>
        <pc:spChg chg="del">
          <ac:chgData name="银河 郑" userId="6fc4dcb60f8e7967" providerId="Windows Live" clId="Web-{B8A0438F-0A7A-4C80-B1FE-0988891CCDE7}" dt="2019-11-22T03:15:23.498" v="891"/>
          <ac:spMkLst>
            <pc:docMk/>
            <pc:sldMk cId="2856716429" sldId="261"/>
            <ac:spMk id="12" creationId="{96B55119-E962-40E7-9A4D-FEA1981967F7}"/>
          </ac:spMkLst>
        </pc:spChg>
        <pc:spChg chg="del">
          <ac:chgData name="银河 郑" userId="6fc4dcb60f8e7967" providerId="Windows Live" clId="Web-{B8A0438F-0A7A-4C80-B1FE-0988891CCDE7}" dt="2019-11-22T03:15:23.498" v="890"/>
          <ac:spMkLst>
            <pc:docMk/>
            <pc:sldMk cId="2856716429" sldId="261"/>
            <ac:spMk id="13" creationId="{B5DEE623-4D08-4A43-9971-EAFC028F6391}"/>
          </ac:spMkLst>
        </pc:spChg>
        <pc:spChg chg="del">
          <ac:chgData name="银河 郑" userId="6fc4dcb60f8e7967" providerId="Windows Live" clId="Web-{B8A0438F-0A7A-4C80-B1FE-0988891CCDE7}" dt="2019-11-22T03:15:23.498" v="889"/>
          <ac:spMkLst>
            <pc:docMk/>
            <pc:sldMk cId="2856716429" sldId="261"/>
            <ac:spMk id="16" creationId="{85603147-293F-4272-B7DD-628BD1D827D1}"/>
          </ac:spMkLst>
        </pc:spChg>
        <pc:spChg chg="add mod">
          <ac:chgData name="银河 郑" userId="6fc4dcb60f8e7967" providerId="Windows Live" clId="Web-{B8A0438F-0A7A-4C80-B1FE-0988891CCDE7}" dt="2019-11-22T03:19:57.499" v="978" actId="1076"/>
          <ac:spMkLst>
            <pc:docMk/>
            <pc:sldMk cId="2856716429" sldId="261"/>
            <ac:spMk id="17" creationId="{255D3308-B449-4870-B4B5-7257A5F58A3E}"/>
          </ac:spMkLst>
        </pc:spChg>
        <pc:spChg chg="add mod">
          <ac:chgData name="银河 郑" userId="6fc4dcb60f8e7967" providerId="Windows Live" clId="Web-{B8A0438F-0A7A-4C80-B1FE-0988891CCDE7}" dt="2019-11-22T03:22:25.984" v="1056" actId="14100"/>
          <ac:spMkLst>
            <pc:docMk/>
            <pc:sldMk cId="2856716429" sldId="261"/>
            <ac:spMk id="18" creationId="{E1B30346-1794-4A8C-9D1E-C2B65DA2FDBC}"/>
          </ac:spMkLst>
        </pc:spChg>
        <pc:picChg chg="del">
          <ac:chgData name="银河 郑" userId="6fc4dcb60f8e7967" providerId="Windows Live" clId="Web-{B8A0438F-0A7A-4C80-B1FE-0988891CCDE7}" dt="2019-11-22T03:15:23.498" v="895"/>
          <ac:picMkLst>
            <pc:docMk/>
            <pc:sldMk cId="2856716429" sldId="261"/>
            <ac:picMk id="4" creationId="{B0404AFD-31D1-43B5-A0CD-371086678DF5}"/>
          </ac:picMkLst>
        </pc:picChg>
        <pc:picChg chg="add mod">
          <ac:chgData name="银河 郑" userId="6fc4dcb60f8e7967" providerId="Windows Live" clId="Web-{B8A0438F-0A7A-4C80-B1FE-0988891CCDE7}" dt="2019-11-22T03:19:57.515" v="981" actId="1076"/>
          <ac:picMkLst>
            <pc:docMk/>
            <pc:sldMk cId="2856716429" sldId="261"/>
            <ac:picMk id="5" creationId="{7A4B5F6C-B09A-4C95-BB5B-ECEEDFBAA94B}"/>
          </ac:picMkLst>
        </pc:picChg>
        <pc:picChg chg="del">
          <ac:chgData name="银河 郑" userId="6fc4dcb60f8e7967" providerId="Windows Live" clId="Web-{B8A0438F-0A7A-4C80-B1FE-0988891CCDE7}" dt="2019-11-22T03:15:23.545" v="897"/>
          <ac:picMkLst>
            <pc:docMk/>
            <pc:sldMk cId="2856716429" sldId="261"/>
            <ac:picMk id="8" creationId="{4015CB54-5343-4DAE-A89F-5D07BB4DC54B}"/>
          </ac:picMkLst>
        </pc:picChg>
        <pc:picChg chg="add mod">
          <ac:chgData name="银河 郑" userId="6fc4dcb60f8e7967" providerId="Windows Live" clId="Web-{B8A0438F-0A7A-4C80-B1FE-0988891CCDE7}" dt="2019-11-22T03:19:57.530" v="982" actId="1076"/>
          <ac:picMkLst>
            <pc:docMk/>
            <pc:sldMk cId="2856716429" sldId="261"/>
            <ac:picMk id="9" creationId="{FD0786D4-FAEC-44A8-AE12-D44CDF7238F9}"/>
          </ac:picMkLst>
        </pc:picChg>
        <pc:picChg chg="del">
          <ac:chgData name="银河 郑" userId="6fc4dcb60f8e7967" providerId="Windows Live" clId="Web-{B8A0438F-0A7A-4C80-B1FE-0988891CCDE7}" dt="2019-11-22T03:15:23.498" v="892"/>
          <ac:picMkLst>
            <pc:docMk/>
            <pc:sldMk cId="2856716429" sldId="261"/>
            <ac:picMk id="10" creationId="{9E2DE065-3EA9-46D0-BE54-165724F28BB7}"/>
          </ac:picMkLst>
        </pc:picChg>
        <pc:picChg chg="mod">
          <ac:chgData name="银河 郑" userId="6fc4dcb60f8e7967" providerId="Windows Live" clId="Web-{B8A0438F-0A7A-4C80-B1FE-0988891CCDE7}" dt="2019-11-22T03:19:57.515" v="979" actId="1076"/>
          <ac:picMkLst>
            <pc:docMk/>
            <pc:sldMk cId="2856716429" sldId="261"/>
            <ac:picMk id="14" creationId="{04932291-216A-4D14-BF5B-411A05FB2F12}"/>
          </ac:picMkLst>
        </pc:picChg>
        <pc:picChg chg="add mod">
          <ac:chgData name="银河 郑" userId="6fc4dcb60f8e7967" providerId="Windows Live" clId="Web-{B8A0438F-0A7A-4C80-B1FE-0988891CCDE7}" dt="2019-11-22T03:22:28" v="1057" actId="1076"/>
          <ac:picMkLst>
            <pc:docMk/>
            <pc:sldMk cId="2856716429" sldId="261"/>
            <ac:picMk id="19" creationId="{D90174C5-1D7C-42E0-932C-9A8A2E5AF791}"/>
          </ac:picMkLst>
        </pc:picChg>
        <pc:picChg chg="add mod">
          <ac:chgData name="银河 郑" userId="6fc4dcb60f8e7967" providerId="Windows Live" clId="Web-{B8A0438F-0A7A-4C80-B1FE-0988891CCDE7}" dt="2019-11-22T03:19:50.405" v="977" actId="1076"/>
          <ac:picMkLst>
            <pc:docMk/>
            <pc:sldMk cId="2856716429" sldId="261"/>
            <ac:picMk id="21" creationId="{ADB147EC-6832-4152-9BA9-F44B302CDAE7}"/>
          </ac:picMkLst>
        </pc:picChg>
      </pc:sldChg>
      <pc:sldChg chg="addSp delSp modSp add replId modNotes">
        <pc:chgData name="银河 郑" userId="6fc4dcb60f8e7967" providerId="Windows Live" clId="Web-{B8A0438F-0A7A-4C80-B1FE-0988891CCDE7}" dt="2019-11-22T03:45:01.099" v="1520"/>
        <pc:sldMkLst>
          <pc:docMk/>
          <pc:sldMk cId="820299443" sldId="262"/>
        </pc:sldMkLst>
        <pc:spChg chg="mod">
          <ac:chgData name="银河 郑" userId="6fc4dcb60f8e7967" providerId="Windows Live" clId="Web-{B8A0438F-0A7A-4C80-B1FE-0988891CCDE7}" dt="2019-11-22T03:27:00.704" v="1171" actId="20577"/>
          <ac:spMkLst>
            <pc:docMk/>
            <pc:sldMk cId="820299443" sldId="262"/>
            <ac:spMk id="2" creationId="{BE839344-7B90-47C1-8654-571DF24B0A34}"/>
          </ac:spMkLst>
        </pc:spChg>
        <pc:spChg chg="del">
          <ac:chgData name="银河 郑" userId="6fc4dcb60f8e7967" providerId="Windows Live" clId="Web-{B8A0438F-0A7A-4C80-B1FE-0988891CCDE7}" dt="2019-11-22T03:27:36.844" v="1182"/>
          <ac:spMkLst>
            <pc:docMk/>
            <pc:sldMk cId="820299443" sldId="262"/>
            <ac:spMk id="3" creationId="{4C2B0E92-ED7B-45A5-A1FC-DD4993750A6C}"/>
          </ac:spMkLst>
        </pc:spChg>
        <pc:spChg chg="add mod">
          <ac:chgData name="银河 郑" userId="6fc4dcb60f8e7967" providerId="Windows Live" clId="Web-{B8A0438F-0A7A-4C80-B1FE-0988891CCDE7}" dt="2019-11-22T03:44:18.067" v="1498" actId="1076"/>
          <ac:spMkLst>
            <pc:docMk/>
            <pc:sldMk cId="820299443" sldId="262"/>
            <ac:spMk id="12" creationId="{305EC1EF-C8B7-45E6-9069-79A694491C02}"/>
          </ac:spMkLst>
        </pc:spChg>
        <pc:spChg chg="add mod">
          <ac:chgData name="银河 郑" userId="6fc4dcb60f8e7967" providerId="Windows Live" clId="Web-{B8A0438F-0A7A-4C80-B1FE-0988891CCDE7}" dt="2019-11-22T03:43:49.583" v="1490" actId="1076"/>
          <ac:spMkLst>
            <pc:docMk/>
            <pc:sldMk cId="820299443" sldId="262"/>
            <ac:spMk id="13" creationId="{4385604C-AC5F-4F3D-BFC7-28E5D9A1CD71}"/>
          </ac:spMkLst>
        </pc:spChg>
        <pc:spChg chg="add mod">
          <ac:chgData name="银河 郑" userId="6fc4dcb60f8e7967" providerId="Windows Live" clId="Web-{B8A0438F-0A7A-4C80-B1FE-0988891CCDE7}" dt="2019-11-22T03:43:19.629" v="1477" actId="1076"/>
          <ac:spMkLst>
            <pc:docMk/>
            <pc:sldMk cId="820299443" sldId="262"/>
            <ac:spMk id="16" creationId="{57145CEC-5601-4774-9391-8AC57EF3D134}"/>
          </ac:spMkLst>
        </pc:spChg>
        <pc:spChg chg="mod">
          <ac:chgData name="银河 郑" userId="6fc4dcb60f8e7967" providerId="Windows Live" clId="Web-{B8A0438F-0A7A-4C80-B1FE-0988891CCDE7}" dt="2019-11-22T03:30:19.251" v="1216" actId="1076"/>
          <ac:spMkLst>
            <pc:docMk/>
            <pc:sldMk cId="820299443" sldId="262"/>
            <ac:spMk id="17" creationId="{255D3308-B449-4870-B4B5-7257A5F58A3E}"/>
          </ac:spMkLst>
        </pc:spChg>
        <pc:spChg chg="del">
          <ac:chgData name="银河 郑" userId="6fc4dcb60f8e7967" providerId="Windows Live" clId="Web-{B8A0438F-0A7A-4C80-B1FE-0988891CCDE7}" dt="2019-11-22T03:27:36.844" v="1179"/>
          <ac:spMkLst>
            <pc:docMk/>
            <pc:sldMk cId="820299443" sldId="262"/>
            <ac:spMk id="18" creationId="{E1B30346-1794-4A8C-9D1E-C2B65DA2FDBC}"/>
          </ac:spMkLst>
        </pc:spChg>
        <pc:spChg chg="add mod">
          <ac:chgData name="银河 郑" userId="6fc4dcb60f8e7967" providerId="Windows Live" clId="Web-{B8A0438F-0A7A-4C80-B1FE-0988891CCDE7}" dt="2019-11-22T03:33:40.533" v="1237" actId="20577"/>
          <ac:spMkLst>
            <pc:docMk/>
            <pc:sldMk cId="820299443" sldId="262"/>
            <ac:spMk id="20" creationId="{AD69D5AE-36D3-4677-9C62-1F03E8FE8D87}"/>
          </ac:spMkLst>
        </pc:spChg>
        <pc:spChg chg="add del">
          <ac:chgData name="银河 郑" userId="6fc4dcb60f8e7967" providerId="Windows Live" clId="Web-{B8A0438F-0A7A-4C80-B1FE-0988891CCDE7}" dt="2019-11-22T03:44:31.442" v="1502"/>
          <ac:spMkLst>
            <pc:docMk/>
            <pc:sldMk cId="820299443" sldId="262"/>
            <ac:spMk id="22" creationId="{918A32C3-DB4A-4563-83CA-D8B5FB3CEE30}"/>
          </ac:spMkLst>
        </pc:spChg>
        <pc:spChg chg="add mod">
          <ac:chgData name="银河 郑" userId="6fc4dcb60f8e7967" providerId="Windows Live" clId="Web-{B8A0438F-0A7A-4C80-B1FE-0988891CCDE7}" dt="2019-11-22T03:44:30.005" v="1501" actId="1076"/>
          <ac:spMkLst>
            <pc:docMk/>
            <pc:sldMk cId="820299443" sldId="262"/>
            <ac:spMk id="23" creationId="{998C2C7B-0A0D-4B13-8D26-7FB29783C065}"/>
          </ac:spMkLst>
        </pc:spChg>
        <pc:picChg chg="add mod">
          <ac:chgData name="银河 郑" userId="6fc4dcb60f8e7967" providerId="Windows Live" clId="Web-{B8A0438F-0A7A-4C80-B1FE-0988891CCDE7}" dt="2019-11-22T03:43:40.458" v="1484" actId="1076"/>
          <ac:picMkLst>
            <pc:docMk/>
            <pc:sldMk cId="820299443" sldId="262"/>
            <ac:picMk id="4" creationId="{1AF37E6B-9B3E-4673-9032-6DB9D67CD089}"/>
          </ac:picMkLst>
        </pc:picChg>
        <pc:picChg chg="del">
          <ac:chgData name="银河 郑" userId="6fc4dcb60f8e7967" providerId="Windows Live" clId="Web-{B8A0438F-0A7A-4C80-B1FE-0988891CCDE7}" dt="2019-11-22T03:27:36.844" v="1181"/>
          <ac:picMkLst>
            <pc:docMk/>
            <pc:sldMk cId="820299443" sldId="262"/>
            <ac:picMk id="5" creationId="{7A4B5F6C-B09A-4C95-BB5B-ECEEDFBAA94B}"/>
          </ac:picMkLst>
        </pc:picChg>
        <pc:picChg chg="add mod">
          <ac:chgData name="银河 郑" userId="6fc4dcb60f8e7967" providerId="Windows Live" clId="Web-{B8A0438F-0A7A-4C80-B1FE-0988891CCDE7}" dt="2019-11-22T03:43:29.489" v="1479" actId="1076"/>
          <ac:picMkLst>
            <pc:docMk/>
            <pc:sldMk cId="820299443" sldId="262"/>
            <ac:picMk id="6" creationId="{4F852F1D-F819-427D-9459-512B56B0B821}"/>
          </ac:picMkLst>
        </pc:picChg>
        <pc:picChg chg="add mod">
          <ac:chgData name="银河 郑" userId="6fc4dcb60f8e7967" providerId="Windows Live" clId="Web-{B8A0438F-0A7A-4C80-B1FE-0988891CCDE7}" dt="2019-11-22T03:43:29.504" v="1480" actId="1076"/>
          <ac:picMkLst>
            <pc:docMk/>
            <pc:sldMk cId="820299443" sldId="262"/>
            <ac:picMk id="8" creationId="{0466B541-3B5A-48E4-BDD5-75AA4EB5E754}"/>
          </ac:picMkLst>
        </pc:picChg>
        <pc:picChg chg="del">
          <ac:chgData name="银河 郑" userId="6fc4dcb60f8e7967" providerId="Windows Live" clId="Web-{B8A0438F-0A7A-4C80-B1FE-0988891CCDE7}" dt="2019-11-22T03:27:36.844" v="1180"/>
          <ac:picMkLst>
            <pc:docMk/>
            <pc:sldMk cId="820299443" sldId="262"/>
            <ac:picMk id="9" creationId="{FD0786D4-FAEC-44A8-AE12-D44CDF7238F9}"/>
          </ac:picMkLst>
        </pc:picChg>
        <pc:picChg chg="del">
          <ac:chgData name="银河 郑" userId="6fc4dcb60f8e7967" providerId="Windows Live" clId="Web-{B8A0438F-0A7A-4C80-B1FE-0988891CCDE7}" dt="2019-11-22T03:27:32.126" v="1175"/>
          <ac:picMkLst>
            <pc:docMk/>
            <pc:sldMk cId="820299443" sldId="262"/>
            <ac:picMk id="14" creationId="{04932291-216A-4D14-BF5B-411A05FB2F12}"/>
          </ac:picMkLst>
        </pc:picChg>
        <pc:picChg chg="del">
          <ac:chgData name="银河 郑" userId="6fc4dcb60f8e7967" providerId="Windows Live" clId="Web-{B8A0438F-0A7A-4C80-B1FE-0988891CCDE7}" dt="2019-11-22T03:27:36.844" v="1178"/>
          <ac:picMkLst>
            <pc:docMk/>
            <pc:sldMk cId="820299443" sldId="262"/>
            <ac:picMk id="19" creationId="{D90174C5-1D7C-42E0-932C-9A8A2E5AF791}"/>
          </ac:picMkLst>
        </pc:picChg>
        <pc:picChg chg="del">
          <ac:chgData name="银河 郑" userId="6fc4dcb60f8e7967" providerId="Windows Live" clId="Web-{B8A0438F-0A7A-4C80-B1FE-0988891CCDE7}" dt="2019-11-22T03:27:01.969" v="1174"/>
          <ac:picMkLst>
            <pc:docMk/>
            <pc:sldMk cId="820299443" sldId="262"/>
            <ac:picMk id="21" creationId="{ADB147EC-6832-4152-9BA9-F44B302CDA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E8506-3520-4181-9828-BCF72FE5BCF6}" type="datetimeFigureOut">
              <a:rPr lang="en-US" altLang="zh-CN"/>
              <a:t>2019-11-24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01AA-04B3-46F6-9636-E92EAE0897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5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4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2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0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4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0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219D-3654-4BBA-9236-C7D6E89452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7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9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0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4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01AA-04B3-46F6-9636-E92EAE089774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E78E-0F12-4966-A594-74E0046E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12C01-C57F-4947-8C71-0A019E1D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839DF-825F-4250-ADB7-9FBC1FB0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3057B-A5CF-4639-8E99-F01B697B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95BF9-53D4-4966-A5E1-4F04F23B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3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01B98-256F-45AA-B2BF-0CC9F2AF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1CB55-61EF-4393-9449-963B6164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62DE8-9990-4BCA-985D-910C1360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EBD0D-A786-471E-8D4C-A987D665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01962-CFC7-45F7-AEC6-B69BA65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CEC15-E53E-4EA2-9EF3-2E2E43CA8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0C270-B0CE-4D1E-ADEB-34C57325D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0A4BF-A046-407C-A348-D7DA4888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7616B-FB87-4269-A6C4-629A6195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A74A8-DAAE-4F2E-85F1-A27C69D4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48940-37F8-4586-8153-F9B59B62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14724-B1D3-41B4-8870-E04D67BC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396A0-9D1B-4126-BF5C-20D8C04A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77B27-8A59-4020-AA83-20BF15EF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78DFE-94C5-4AD6-9384-2CDE7122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ADA3-72E7-4F8B-B45C-22F1DF50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FD59C-6B24-430F-8C1C-20CAEF63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7C992-F4B4-47A9-B6B7-75698BD0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CB2E7-F831-4E18-8D55-6D34CD2F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77FAB-B89A-4013-B38C-76ED0220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52E00-11C6-43C6-B94D-7949A35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BDDD3-0C8F-4F34-B49E-589E19C1A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FDA67-6F8D-4C04-81F0-BAA1F96C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78704-9ABE-4901-BC7A-3A589F89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D8B14-02CF-4427-9995-7F4EF5CC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90BD6-1530-4FDE-B5CD-89B1C6C9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B8413-F520-4B24-B22D-93A1C23C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16046-D89A-404B-BEF4-00B8EAC2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5122F4-7136-4ED3-A578-F1F30B0A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4C7FB-FED1-4073-A38B-2991E9BAF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2853C-439C-442E-9E5C-29FB5641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29D2B-DDD3-46BB-98FF-2E5652B2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934214-31EB-4F23-A9AE-2BCC435B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CE776-C1DE-408D-A692-DEC97339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C9F3-7D5A-42D5-BF70-6DA69036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4DCC1-030A-4C76-AF41-57A588B3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22FB3-5821-440C-972A-23BCC5D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CD68E-3633-432B-BDC2-D1859053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7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36B163-C185-4F01-B733-163EC40E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188240-8255-4FBE-A6EC-5298E83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512E-9C4E-4C08-81D2-0C0069A6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9DA20-2745-4138-8CF9-17C9EC67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6445B-D3DE-4D74-91E6-A082B613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12140-5697-45A7-9031-686A54BF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6944A-7F09-4ACB-AC6E-A3325196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7E42E-38A8-4505-B4F2-EBCB2F42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3AD7F-862B-4768-A76D-256E429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A8A45-9A91-4F77-9AC6-2763991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65577-0933-4516-AEDE-B63B6995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6140D-3BC1-4E77-BA24-72DEE5BC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88E65-EFEA-4070-AF8E-4A1B8640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47EF0-BE1E-4F0E-A47E-3B1755D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AD506-884B-46EE-8D10-42CE789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CC3858-1B2C-4E97-BD53-0315ACFA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8BC02-6A60-49A7-9D77-EB4D2117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3849D-83E1-408A-BCC9-58B0619DE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F3DA-1FBC-4557-B095-9226F7DBF1E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3FDA1-B75B-4CFD-89A3-6D83528D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BAC10-3C10-481B-A997-F27A85A5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3DFF-8355-4716-B9F6-6E6F8CC3A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robin_xu_shuai/article/details/7855549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D829-F4C6-4015-B41C-B797903D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74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 Logistic Regression and the Import Vector Machine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21E8A-772C-4F4F-8AD0-975939B8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3754290"/>
            <a:ext cx="7715250" cy="1695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BFC02A-50F3-4267-818C-645A4B8E960E}"/>
              </a:ext>
            </a:extLst>
          </p:cNvPr>
          <p:cNvSpPr txBox="1"/>
          <p:nvPr/>
        </p:nvSpPr>
        <p:spPr>
          <a:xfrm>
            <a:off x="5250872" y="5878799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NIPS2002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99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subset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1D38E-B960-426D-BD41-C2A0346D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91" y="1473200"/>
            <a:ext cx="6437017" cy="44458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5095BB-EF2D-4F57-9DD3-C35266F6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56" y="6104991"/>
            <a:ext cx="7056086" cy="52170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E2B79D-0788-49F1-9307-55B58A7CD132}"/>
              </a:ext>
            </a:extLst>
          </p:cNvPr>
          <p:cNvCxnSpPr/>
          <p:nvPr/>
        </p:nvCxnSpPr>
        <p:spPr>
          <a:xfrm>
            <a:off x="1727200" y="5919051"/>
            <a:ext cx="8648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7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Hyper-parameter tuning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1F1B2-D251-470A-A166-5F6DC20A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23" y="2162340"/>
            <a:ext cx="8845155" cy="2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 case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90D8D1-884B-4AD1-9E37-89C0540FF9B9}"/>
              </a:ext>
            </a:extLst>
          </p:cNvPr>
          <p:cNvGrpSpPr/>
          <p:nvPr/>
        </p:nvGrpSpPr>
        <p:grpSpPr>
          <a:xfrm>
            <a:off x="2128548" y="1425575"/>
            <a:ext cx="7934903" cy="5160493"/>
            <a:chOff x="1831397" y="1552575"/>
            <a:chExt cx="7934903" cy="516049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23B2DFA-CF97-4348-8F6E-DF901C41D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1397" y="4883592"/>
              <a:ext cx="7934903" cy="1829476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A376725-D8BC-49BB-827F-21A7E66B2E57}"/>
                </a:ext>
              </a:extLst>
            </p:cNvPr>
            <p:cNvGrpSpPr/>
            <p:nvPr/>
          </p:nvGrpSpPr>
          <p:grpSpPr>
            <a:xfrm>
              <a:off x="1831397" y="1552575"/>
              <a:ext cx="7934903" cy="3445316"/>
              <a:chOff x="1831397" y="1552574"/>
              <a:chExt cx="8529205" cy="370336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69EEA79-0EF6-4D2B-B75D-B4F7F38E0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1397" y="1552574"/>
                <a:ext cx="8529205" cy="238125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BA7A04B-D9A1-49C2-BAC9-36240B9B3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1397" y="3870324"/>
                <a:ext cx="8529205" cy="138561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6996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248E5D-FB36-4B8C-90B1-43FB6AA6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17" y="1551242"/>
            <a:ext cx="844696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8C2A4F-8B9F-40BE-9087-497C4AFF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12" y="1628348"/>
            <a:ext cx="7957776" cy="50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3102CC-EBF7-47DC-A0A9-02255337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65" y="1677988"/>
            <a:ext cx="6240270" cy="4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3CF23-5D0B-48B6-83F4-573E0042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EFB26-C105-4EB9-9759-79555838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An import vector method is proposed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IVM can be extended to multi-class classification problem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IVM need fewer supporting points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39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0EF93-B5D3-4DBB-9CFF-0741A691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46869-A975-465A-ABDC-63690A17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38" y="1690688"/>
            <a:ext cx="4410205" cy="4669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+</a:t>
            </a:r>
            <a:r>
              <a:rPr lang="zh-CN" altLang="en-US" dirty="0"/>
              <a:t>摘要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引言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模型细节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实验细节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7A856-838D-46CE-80E1-D8C081AA883B}"/>
              </a:ext>
            </a:extLst>
          </p:cNvPr>
          <p:cNvSpPr txBox="1"/>
          <p:nvPr/>
        </p:nvSpPr>
        <p:spPr>
          <a:xfrm>
            <a:off x="1219632" y="6434076"/>
            <a:ext cx="63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</a:t>
            </a:r>
            <a:r>
              <a:rPr lang="zh-CN" altLang="en-US" dirty="0"/>
              <a:t>： </a:t>
            </a:r>
            <a:r>
              <a:rPr lang="en-US" altLang="zh-CN" dirty="0"/>
              <a:t>https://www.youtube.com/watch?v=IeaD0ZaUJ3Y</a:t>
            </a:r>
            <a:endParaRPr lang="zh-CN" altLang="en-US" dirty="0"/>
          </a:p>
        </p:txBody>
      </p:sp>
      <p:pic>
        <p:nvPicPr>
          <p:cNvPr id="1026" name="Picture 2" descr="相关图片">
            <a:extLst>
              <a:ext uri="{FF2B5EF4-FFF2-40B4-BE49-F238E27FC236}">
                <a16:creationId xmlns:a16="http://schemas.microsoft.com/office/drawing/2014/main" id="{5F7DB6AE-3573-4C7F-9049-10329DB81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54"/>
          <a:stretch/>
        </p:blipFill>
        <p:spPr bwMode="auto">
          <a:xfrm>
            <a:off x="6350679" y="1690688"/>
            <a:ext cx="4339257" cy="40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641D0A-3AA4-4D54-ACAB-162826F192D6}"/>
              </a:ext>
            </a:extLst>
          </p:cNvPr>
          <p:cNvCxnSpPr/>
          <p:nvPr/>
        </p:nvCxnSpPr>
        <p:spPr>
          <a:xfrm flipV="1">
            <a:off x="1389527" y="2097740"/>
            <a:ext cx="0" cy="4047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AE53FF7-F073-42D9-AD20-DD6FAE8D975D}"/>
              </a:ext>
            </a:extLst>
          </p:cNvPr>
          <p:cNvSpPr txBox="1"/>
          <p:nvPr/>
        </p:nvSpPr>
        <p:spPr>
          <a:xfrm>
            <a:off x="712192" y="3388657"/>
            <a:ext cx="615553" cy="14657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/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175045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F638-FFAF-4F57-A169-4DD2224C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29DD3-F911-4EEB-BC7A-B9830A8C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34" y="2042657"/>
            <a:ext cx="7427373" cy="34104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F5AECD-2232-4E28-B4C2-24DAC4214671}"/>
              </a:ext>
            </a:extLst>
          </p:cNvPr>
          <p:cNvSpPr/>
          <p:nvPr/>
        </p:nvSpPr>
        <p:spPr>
          <a:xfrm>
            <a:off x="2909455" y="6169709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https://blog.csdn.net/robin_xu_shuai/article/details/78555493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6E1DC-8176-418F-8F19-DC3462B3C719}"/>
              </a:ext>
            </a:extLst>
          </p:cNvPr>
          <p:cNvSpPr txBox="1"/>
          <p:nvPr/>
        </p:nvSpPr>
        <p:spPr>
          <a:xfrm>
            <a:off x="605183" y="2272747"/>
            <a:ext cx="3505199" cy="220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背景介绍 / 提出问题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方法简介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效果总结</a:t>
            </a: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83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CA30-D604-4614-87E7-25115EA1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9179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C0ECA9-A3BB-4AD2-B067-67BB129ED334}"/>
              </a:ext>
            </a:extLst>
          </p:cNvPr>
          <p:cNvGrpSpPr/>
          <p:nvPr/>
        </p:nvGrpSpPr>
        <p:grpSpPr>
          <a:xfrm>
            <a:off x="4462239" y="709918"/>
            <a:ext cx="7331927" cy="5815316"/>
            <a:chOff x="4776834" y="1160334"/>
            <a:chExt cx="6665388" cy="52866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0F52237-4591-498F-B6A4-D85483144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834" y="1160334"/>
              <a:ext cx="6665388" cy="376147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F8704C-2047-4623-915D-1FF984C4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305" y="4904512"/>
              <a:ext cx="6640375" cy="1542473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6EEEF0-EB5D-42F9-ADF7-F241A33ED6FF}"/>
              </a:ext>
            </a:extLst>
          </p:cNvPr>
          <p:cNvSpPr txBox="1"/>
          <p:nvPr/>
        </p:nvSpPr>
        <p:spPr>
          <a:xfrm>
            <a:off x="616227" y="2062921"/>
            <a:ext cx="3505199" cy="294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更多的背景介绍 / 提出问题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更多的方法简介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2400">
                <a:ea typeface="等线"/>
              </a:rPr>
              <a:t>更多的效果总结</a:t>
            </a:r>
            <a:endParaRPr lang="zh-CN" altLang="en-US" dirty="0">
              <a:ea typeface="等线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E3DCA5-1B2A-4515-B2D0-79649A4DAB1D}"/>
              </a:ext>
            </a:extLst>
          </p:cNvPr>
          <p:cNvCxnSpPr/>
          <p:nvPr/>
        </p:nvCxnSpPr>
        <p:spPr>
          <a:xfrm>
            <a:off x="4553607" y="2623279"/>
            <a:ext cx="65275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CD0E43D-F59B-408F-9203-F9DCF7E53E8D}"/>
              </a:ext>
            </a:extLst>
          </p:cNvPr>
          <p:cNvCxnSpPr/>
          <p:nvPr/>
        </p:nvCxnSpPr>
        <p:spPr>
          <a:xfrm>
            <a:off x="4527030" y="2383436"/>
            <a:ext cx="71802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814A62D-F9BB-4F01-A0A0-8A49C11EAC41}"/>
              </a:ext>
            </a:extLst>
          </p:cNvPr>
          <p:cNvCxnSpPr>
            <a:cxnSpLocks/>
          </p:cNvCxnSpPr>
          <p:nvPr/>
        </p:nvCxnSpPr>
        <p:spPr>
          <a:xfrm>
            <a:off x="9668656" y="2848132"/>
            <a:ext cx="20386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6A433E-39D1-489C-B927-ACC48211C64C}"/>
              </a:ext>
            </a:extLst>
          </p:cNvPr>
          <p:cNvCxnSpPr>
            <a:cxnSpLocks/>
          </p:cNvCxnSpPr>
          <p:nvPr/>
        </p:nvCxnSpPr>
        <p:spPr>
          <a:xfrm>
            <a:off x="4527030" y="3072984"/>
            <a:ext cx="20386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9344-7B90-47C1-8654-571DF24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等线 Light"/>
              </a:rPr>
              <a:t>Support vector machine</a:t>
            </a:r>
            <a:endParaRPr lang="zh-CN" altLang="en-US" sz="4000" dirty="0">
              <a:ea typeface="等线 Light"/>
            </a:endParaRPr>
          </a:p>
        </p:txBody>
      </p:sp>
      <p:pic>
        <p:nvPicPr>
          <p:cNvPr id="4" name="图片 4" descr="电脑屏幕的照片&#10;&#10;已生成高可信度的说明">
            <a:extLst>
              <a:ext uri="{FF2B5EF4-FFF2-40B4-BE49-F238E27FC236}">
                <a16:creationId xmlns:a16="http://schemas.microsoft.com/office/drawing/2014/main" id="{B0404AFD-31D1-43B5-A0CD-37108667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95" y="2283373"/>
            <a:ext cx="3960677" cy="1813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0F09E7-B142-4142-957A-EDAD486EE4C9}"/>
              </a:ext>
            </a:extLst>
          </p:cNvPr>
          <p:cNvSpPr txBox="1"/>
          <p:nvPr/>
        </p:nvSpPr>
        <p:spPr>
          <a:xfrm>
            <a:off x="837095" y="1687443"/>
            <a:ext cx="4409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>
                <a:ea typeface="等线"/>
              </a:rPr>
              <a:t>软间隔SVM的原始形式（线性）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465546-AC9C-43F4-8D3D-1EA36163FE0E}"/>
              </a:ext>
            </a:extLst>
          </p:cNvPr>
          <p:cNvSpPr txBox="1"/>
          <p:nvPr/>
        </p:nvSpPr>
        <p:spPr>
          <a:xfrm>
            <a:off x="884175" y="437964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>
                <a:ea typeface="等线"/>
              </a:rPr>
              <a:t>决策函数</a:t>
            </a:r>
          </a:p>
        </p:txBody>
      </p:sp>
      <p:pic>
        <p:nvPicPr>
          <p:cNvPr id="8" name="图片 8" descr="图片包含 游戏机, 物体, 钟表&#10;&#10;已生成极高可信度的说明">
            <a:extLst>
              <a:ext uri="{FF2B5EF4-FFF2-40B4-BE49-F238E27FC236}">
                <a16:creationId xmlns:a16="http://schemas.microsoft.com/office/drawing/2014/main" id="{4015CB54-5343-4DAE-A89F-5D07BB4D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75" y="4878172"/>
            <a:ext cx="2362677" cy="679990"/>
          </a:xfrm>
          <a:prstGeom prst="rect">
            <a:avLst/>
          </a:prstGeom>
        </p:spPr>
      </p:pic>
      <p:pic>
        <p:nvPicPr>
          <p:cNvPr id="10" name="图片 10" descr="图片包含 物体, 游戏机, 钟表&#10;&#10;已生成极高可信度的说明">
            <a:extLst>
              <a:ext uri="{FF2B5EF4-FFF2-40B4-BE49-F238E27FC236}">
                <a16:creationId xmlns:a16="http://schemas.microsoft.com/office/drawing/2014/main" id="{9E2DE065-3EA9-46D0-BE54-165724F28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355" y="3062521"/>
            <a:ext cx="5497377" cy="898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B55119-E962-40E7-9A4D-FEA1981967F7}"/>
              </a:ext>
            </a:extLst>
          </p:cNvPr>
          <p:cNvSpPr txBox="1"/>
          <p:nvPr/>
        </p:nvSpPr>
        <p:spPr>
          <a:xfrm>
            <a:off x="6634921" y="1742660"/>
            <a:ext cx="4543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ea typeface="等线"/>
              </a:rPr>
              <a:t>软间隔SVM的非限定最优化形式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DEE623-4D08-4A43-9971-EAFC028F6391}"/>
              </a:ext>
            </a:extLst>
          </p:cNvPr>
          <p:cNvSpPr/>
          <p:nvPr/>
        </p:nvSpPr>
        <p:spPr>
          <a:xfrm>
            <a:off x="5506024" y="3085911"/>
            <a:ext cx="463826" cy="342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4" name="图片 14" descr="图片包含 物体, 钟表, 游戏机&#10;&#10;已生成极高可信度的说明">
            <a:extLst>
              <a:ext uri="{FF2B5EF4-FFF2-40B4-BE49-F238E27FC236}">
                <a16:creationId xmlns:a16="http://schemas.microsoft.com/office/drawing/2014/main" id="{04932291-216A-4D14-BF5B-411A05FB2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673" y="5144239"/>
            <a:ext cx="3319272" cy="785627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85603147-293F-4272-B7DD-628BD1D827D1}"/>
              </a:ext>
            </a:extLst>
          </p:cNvPr>
          <p:cNvSpPr/>
          <p:nvPr/>
        </p:nvSpPr>
        <p:spPr>
          <a:xfrm>
            <a:off x="8822309" y="4207725"/>
            <a:ext cx="397566" cy="441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8159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9344-7B90-47C1-8654-571DF24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等线 Light"/>
              </a:rPr>
              <a:t>SVM vs. Logistic Regression</a:t>
            </a:r>
            <a:endParaRPr lang="zh-CN" altLang="en-US" sz="4000" dirty="0">
              <a:ea typeface="等线 Light"/>
            </a:endParaRPr>
          </a:p>
        </p:txBody>
      </p:sp>
      <p:pic>
        <p:nvPicPr>
          <p:cNvPr id="14" name="图片 14" descr="图片包含 物体, 钟表, 游戏机&#10;&#10;已生成极高可信度的说明">
            <a:extLst>
              <a:ext uri="{FF2B5EF4-FFF2-40B4-BE49-F238E27FC236}">
                <a16:creationId xmlns:a16="http://schemas.microsoft.com/office/drawing/2014/main" id="{04932291-216A-4D14-BF5B-411A05FB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7" y="2044188"/>
            <a:ext cx="2743200" cy="6492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2B0E92-ED7B-45A5-A1FC-DD4993750A6C}"/>
              </a:ext>
            </a:extLst>
          </p:cNvPr>
          <p:cNvSpPr txBox="1"/>
          <p:nvPr/>
        </p:nvSpPr>
        <p:spPr>
          <a:xfrm>
            <a:off x="958573" y="2968486"/>
            <a:ext cx="24450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SVM损失函数：</a:t>
            </a:r>
            <a:endParaRPr lang="zh-CN" altLang="en-US" sz="2000" dirty="0">
              <a:ea typeface="等线"/>
            </a:endParaRPr>
          </a:p>
        </p:txBody>
      </p:sp>
      <p:pic>
        <p:nvPicPr>
          <p:cNvPr id="5" name="图片 8" descr="图片包含 游戏机, 物体, 钟表&#10;&#10;已生成极高可信度的说明">
            <a:extLst>
              <a:ext uri="{FF2B5EF4-FFF2-40B4-BE49-F238E27FC236}">
                <a16:creationId xmlns:a16="http://schemas.microsoft.com/office/drawing/2014/main" id="{7A4B5F6C-B09A-4C95-BB5B-ECEEDFBA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8" y="3921056"/>
            <a:ext cx="1742799" cy="4957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5D3308-B449-4870-B4B5-7257A5F58A3E}"/>
              </a:ext>
            </a:extLst>
          </p:cNvPr>
          <p:cNvSpPr txBox="1"/>
          <p:nvPr/>
        </p:nvSpPr>
        <p:spPr>
          <a:xfrm>
            <a:off x="936487" y="1588051"/>
            <a:ext cx="1837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优化目标：</a:t>
            </a:r>
            <a:endParaRPr lang="zh-CN" altLang="en-US" sz="2000" dirty="0">
              <a:ea typeface="等线"/>
            </a:endParaRPr>
          </a:p>
        </p:txBody>
      </p:sp>
      <p:pic>
        <p:nvPicPr>
          <p:cNvPr id="9" name="图片 10">
            <a:extLst>
              <a:ext uri="{FF2B5EF4-FFF2-40B4-BE49-F238E27FC236}">
                <a16:creationId xmlns:a16="http://schemas.microsoft.com/office/drawing/2014/main" id="{FD0786D4-FAEC-44A8-AE12-D44CDF72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8" y="3469901"/>
            <a:ext cx="3306417" cy="38202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1B30346-1794-4A8C-9D1E-C2B65DA2FDBC}"/>
              </a:ext>
            </a:extLst>
          </p:cNvPr>
          <p:cNvSpPr txBox="1"/>
          <p:nvPr/>
        </p:nvSpPr>
        <p:spPr>
          <a:xfrm>
            <a:off x="969616" y="4945269"/>
            <a:ext cx="39911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Logistic Regression损失函数：</a:t>
            </a:r>
            <a:endParaRPr lang="zh-CN" altLang="en-US" sz="2000" dirty="0">
              <a:ea typeface="等线"/>
            </a:endParaRPr>
          </a:p>
        </p:txBody>
      </p:sp>
      <p:pic>
        <p:nvPicPr>
          <p:cNvPr id="19" name="图片 19">
            <a:extLst>
              <a:ext uri="{FF2B5EF4-FFF2-40B4-BE49-F238E27FC236}">
                <a16:creationId xmlns:a16="http://schemas.microsoft.com/office/drawing/2014/main" id="{D90174C5-1D7C-42E0-932C-9A8A2E5AF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18" y="5519405"/>
            <a:ext cx="3593547" cy="391188"/>
          </a:xfrm>
          <a:prstGeom prst="rect">
            <a:avLst/>
          </a:prstGeom>
        </p:spPr>
      </p:pic>
      <p:pic>
        <p:nvPicPr>
          <p:cNvPr id="21" name="图片 21" descr="图片包含 游戏机&#10;&#10;已生成极高可信度的说明">
            <a:extLst>
              <a:ext uri="{FF2B5EF4-FFF2-40B4-BE49-F238E27FC236}">
                <a16:creationId xmlns:a16="http://schemas.microsoft.com/office/drawing/2014/main" id="{ADB147EC-6832-4152-9BA9-F44B302CD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008" y="1657684"/>
            <a:ext cx="5239025" cy="48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9344-7B90-47C1-8654-571DF24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等线 Light"/>
              </a:rPr>
              <a:t>Kernel SVM</a:t>
            </a:r>
            <a:endParaRPr lang="zh-CN" altLang="en-US" sz="4000" dirty="0">
              <a:ea typeface="等线 Ligh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5D3308-B449-4870-B4B5-7257A5F58A3E}"/>
              </a:ext>
            </a:extLst>
          </p:cNvPr>
          <p:cNvSpPr txBox="1"/>
          <p:nvPr/>
        </p:nvSpPr>
        <p:spPr>
          <a:xfrm>
            <a:off x="837096" y="1632225"/>
            <a:ext cx="1837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Kernel：</a:t>
            </a:r>
            <a:endParaRPr lang="zh-CN" altLang="en-US" sz="2000" dirty="0">
              <a:ea typeface="等线"/>
            </a:endParaRPr>
          </a:p>
        </p:txBody>
      </p:sp>
      <p:pic>
        <p:nvPicPr>
          <p:cNvPr id="4" name="图片 10" descr="图片包含 物体, 游戏机, 钟表&#10;&#10;已生成极高可信度的说明">
            <a:extLst>
              <a:ext uri="{FF2B5EF4-FFF2-40B4-BE49-F238E27FC236}">
                <a16:creationId xmlns:a16="http://schemas.microsoft.com/office/drawing/2014/main" id="{1AF37E6B-9B3E-4673-9032-6DB9D67C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10" y="3048289"/>
            <a:ext cx="4543286" cy="742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385604C-AC5F-4F3D-BFC7-28E5D9A1CD71}"/>
              </a:ext>
            </a:extLst>
          </p:cNvPr>
          <p:cNvSpPr txBox="1"/>
          <p:nvPr/>
        </p:nvSpPr>
        <p:spPr>
          <a:xfrm>
            <a:off x="5429941" y="3065672"/>
            <a:ext cx="18376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ea typeface="等线"/>
              </a:rPr>
              <a:t>SVM</a:t>
            </a:r>
          </a:p>
          <a:p>
            <a:pPr algn="l"/>
            <a:r>
              <a:rPr lang="zh-CN" altLang="en-US" sz="2000" dirty="0">
                <a:ea typeface="等线"/>
              </a:rPr>
              <a:t>优化目标：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4F852F1D-F819-427D-9459-512B56B0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66" y="2222500"/>
            <a:ext cx="1057275" cy="381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7145CEC-5601-4774-9391-8AC57EF3D134}"/>
              </a:ext>
            </a:extLst>
          </p:cNvPr>
          <p:cNvSpPr txBox="1"/>
          <p:nvPr/>
        </p:nvSpPr>
        <p:spPr>
          <a:xfrm>
            <a:off x="837096" y="2173355"/>
            <a:ext cx="1837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定义变换：</a:t>
            </a:r>
            <a:endParaRPr lang="zh-CN" altLang="en-US" sz="2000" dirty="0">
              <a:ea typeface="等线"/>
            </a:endParaRPr>
          </a:p>
        </p:txBody>
      </p:sp>
      <p:pic>
        <p:nvPicPr>
          <p:cNvPr id="8" name="图片 9">
            <a:extLst>
              <a:ext uri="{FF2B5EF4-FFF2-40B4-BE49-F238E27FC236}">
                <a16:creationId xmlns:a16="http://schemas.microsoft.com/office/drawing/2014/main" id="{0466B541-3B5A-48E4-BDD5-75AA4EB5E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666" y="2796761"/>
            <a:ext cx="2314575" cy="381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69D5AE-36D3-4677-9C62-1F03E8FE8D87}"/>
              </a:ext>
            </a:extLst>
          </p:cNvPr>
          <p:cNvSpPr txBox="1"/>
          <p:nvPr/>
        </p:nvSpPr>
        <p:spPr>
          <a:xfrm>
            <a:off x="837096" y="2780746"/>
            <a:ext cx="1837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定义Kernel：</a:t>
            </a:r>
            <a:endParaRPr lang="zh-CN" altLang="en-US" sz="2000" dirty="0">
              <a:ea typeface="等线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5EC1EF-C8B7-45E6-9069-79A694491C02}"/>
              </a:ext>
            </a:extLst>
          </p:cNvPr>
          <p:cNvSpPr/>
          <p:nvPr/>
        </p:nvSpPr>
        <p:spPr>
          <a:xfrm>
            <a:off x="9856167" y="3149051"/>
            <a:ext cx="784086" cy="541129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98C2C7B-0A0D-4B13-8D26-7FB29783C065}"/>
              </a:ext>
            </a:extLst>
          </p:cNvPr>
          <p:cNvSpPr/>
          <p:nvPr/>
        </p:nvSpPr>
        <p:spPr>
          <a:xfrm>
            <a:off x="7548080" y="3149051"/>
            <a:ext cx="784086" cy="541129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CAEF2-1700-44B3-9908-AD5699748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92" y="1407156"/>
            <a:ext cx="3076575" cy="15716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AC0B3B-3413-4DE6-8ABD-26E2CAE17AD9}"/>
              </a:ext>
            </a:extLst>
          </p:cNvPr>
          <p:cNvSpPr txBox="1"/>
          <p:nvPr/>
        </p:nvSpPr>
        <p:spPr>
          <a:xfrm>
            <a:off x="5429941" y="1779525"/>
            <a:ext cx="18376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ea typeface="等线"/>
              </a:rPr>
              <a:t>SVM</a:t>
            </a:r>
          </a:p>
          <a:p>
            <a:pPr algn="l"/>
            <a:r>
              <a:rPr lang="zh-CN" altLang="en-US" sz="2000" dirty="0">
                <a:ea typeface="等线"/>
              </a:rPr>
              <a:t>的对偶形式：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C948D5-AD7E-4159-84B8-B9A2DD6AB759}"/>
              </a:ext>
            </a:extLst>
          </p:cNvPr>
          <p:cNvSpPr/>
          <p:nvPr/>
        </p:nvSpPr>
        <p:spPr>
          <a:xfrm>
            <a:off x="9243786" y="1492506"/>
            <a:ext cx="456809" cy="370306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A3FC62-CD7F-4AFC-9306-6BAEDE1ED920}"/>
              </a:ext>
            </a:extLst>
          </p:cNvPr>
          <p:cNvSpPr txBox="1"/>
          <p:nvPr/>
        </p:nvSpPr>
        <p:spPr>
          <a:xfrm>
            <a:off x="896861" y="4141694"/>
            <a:ext cx="410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Representation Theorem: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F3CBF9-A2B4-4756-8228-5AAA89268C11}"/>
              </a:ext>
            </a:extLst>
          </p:cNvPr>
          <p:cNvSpPr txBox="1"/>
          <p:nvPr/>
        </p:nvSpPr>
        <p:spPr>
          <a:xfrm>
            <a:off x="896861" y="4749571"/>
            <a:ext cx="67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对于任何</a:t>
            </a:r>
            <a:r>
              <a:rPr lang="en-US" altLang="zh-CN" dirty="0"/>
              <a:t>L2-regularized</a:t>
            </a:r>
            <a:r>
              <a:rPr lang="zh-CN" altLang="en-US" dirty="0"/>
              <a:t>的线性模型（目标函数中存在</a:t>
            </a:r>
            <a:r>
              <a:rPr lang="en-US" altLang="zh-CN" dirty="0"/>
              <a:t>w</a:t>
            </a:r>
            <a:r>
              <a:rPr lang="zh-CN" altLang="en-US" dirty="0"/>
              <a:t>的平方）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3FDF91-1884-4207-B0F7-5AD4A321BFF2}"/>
                  </a:ext>
                </a:extLst>
              </p:cNvPr>
              <p:cNvSpPr txBox="1"/>
              <p:nvPr/>
            </p:nvSpPr>
            <p:spPr>
              <a:xfrm>
                <a:off x="7760270" y="4462363"/>
                <a:ext cx="3072059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𝑒𝑟𝑟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3FDF91-1884-4207-B0F7-5AD4A321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70" y="4462363"/>
                <a:ext cx="3072059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2BD6AFB-4516-4CEC-B3AB-AF995A1B7CDB}"/>
              </a:ext>
            </a:extLst>
          </p:cNvPr>
          <p:cNvSpPr txBox="1"/>
          <p:nvPr/>
        </p:nvSpPr>
        <p:spPr>
          <a:xfrm>
            <a:off x="896861" y="5526258"/>
            <a:ext cx="41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其最优解都可以表示成</a:t>
            </a:r>
            <a:r>
              <a:rPr lang="en-US" altLang="zh-CN" dirty="0"/>
              <a:t>x</a:t>
            </a:r>
            <a:r>
              <a:rPr lang="zh-CN" altLang="en-US" dirty="0"/>
              <a:t>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C6176-F47F-43EE-9A2B-3D8D939AD0C0}"/>
                  </a:ext>
                </a:extLst>
              </p:cNvPr>
              <p:cNvSpPr txBox="1"/>
              <p:nvPr/>
            </p:nvSpPr>
            <p:spPr>
              <a:xfrm>
                <a:off x="5006282" y="5298602"/>
                <a:ext cx="128022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C6176-F47F-43EE-9A2B-3D8D939A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2" y="5298602"/>
                <a:ext cx="1280222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565201-E4C2-47E9-AB08-94F1BA28B831}"/>
                  </a:ext>
                </a:extLst>
              </p:cNvPr>
              <p:cNvSpPr txBox="1"/>
              <p:nvPr/>
            </p:nvSpPr>
            <p:spPr>
              <a:xfrm>
                <a:off x="2674731" y="5895590"/>
                <a:ext cx="1811009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565201-E4C2-47E9-AB08-94F1BA28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31" y="5895590"/>
                <a:ext cx="1811009" cy="778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87516C0-69EA-4AF3-B1C5-CFF529BEDB17}"/>
              </a:ext>
            </a:extLst>
          </p:cNvPr>
          <p:cNvSpPr txBox="1"/>
          <p:nvPr/>
        </p:nvSpPr>
        <p:spPr>
          <a:xfrm>
            <a:off x="896862" y="6123543"/>
            <a:ext cx="18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决策函数为：</a:t>
            </a:r>
          </a:p>
        </p:txBody>
      </p:sp>
    </p:spTree>
    <p:extLst>
      <p:ext uri="{BB962C8B-B14F-4D97-AF65-F5344CB8AC3E}">
        <p14:creationId xmlns:p14="http://schemas.microsoft.com/office/powerpoint/2010/main" val="82029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9344-7B90-47C1-8654-571DF24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等线 Light"/>
              </a:rPr>
              <a:t>KLR</a:t>
            </a:r>
            <a:endParaRPr lang="zh-CN" altLang="en-US" sz="4000" dirty="0">
              <a:ea typeface="等线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99CC7C-097A-4490-A250-33643125E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"/>
          <a:stretch/>
        </p:blipFill>
        <p:spPr>
          <a:xfrm>
            <a:off x="1395412" y="1484552"/>
            <a:ext cx="9401175" cy="353198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A527D00-DD76-4D19-8316-9EE7652FF6DF}"/>
              </a:ext>
            </a:extLst>
          </p:cNvPr>
          <p:cNvSpPr txBox="1"/>
          <p:nvPr/>
        </p:nvSpPr>
        <p:spPr>
          <a:xfrm>
            <a:off x="1395412" y="4985865"/>
            <a:ext cx="32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Logistic Regression: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F13EBB-CA3B-405B-9238-3FADC65F77D5}"/>
              </a:ext>
            </a:extLst>
          </p:cNvPr>
          <p:cNvGrpSpPr/>
          <p:nvPr/>
        </p:nvGrpSpPr>
        <p:grpSpPr>
          <a:xfrm>
            <a:off x="4262437" y="5647769"/>
            <a:ext cx="3667125" cy="809625"/>
            <a:chOff x="4122587" y="5683250"/>
            <a:chExt cx="3667125" cy="8096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590AAD7-A7F2-4238-ABF5-3E667866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587" y="5683250"/>
              <a:ext cx="3667125" cy="8096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C484811-9901-4050-93E4-50F9F28D5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6342" y="5916573"/>
              <a:ext cx="1568100" cy="35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40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6F9-2E6F-4029-9120-D1BE577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Vector Machine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3AE373-33F1-413D-A4F0-B4F1306945A8}"/>
              </a:ext>
            </a:extLst>
          </p:cNvPr>
          <p:cNvGrpSpPr/>
          <p:nvPr/>
        </p:nvGrpSpPr>
        <p:grpSpPr>
          <a:xfrm>
            <a:off x="1995487" y="1786554"/>
            <a:ext cx="9358313" cy="3019425"/>
            <a:chOff x="1995487" y="1786554"/>
            <a:chExt cx="9358313" cy="30194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E0C12-7F04-48C2-83B7-E90B1304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5487" y="1786554"/>
              <a:ext cx="8201025" cy="23812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357731-A1BE-43AC-88AD-5CE6729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775" y="4167804"/>
              <a:ext cx="9344025" cy="63817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FBBA5BD-F009-4D9F-AE2E-680C48E9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487" y="5064215"/>
            <a:ext cx="852920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240</Words>
  <Application>Microsoft Office PowerPoint</Application>
  <PresentationFormat>宽屏</PresentationFormat>
  <Paragraphs>72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Office 主题​​</vt:lpstr>
      <vt:lpstr>Kernel Logistic Regression and the Import Vector Machine</vt:lpstr>
      <vt:lpstr>如何读一篇文章</vt:lpstr>
      <vt:lpstr>Abstract</vt:lpstr>
      <vt:lpstr>Introduction</vt:lpstr>
      <vt:lpstr>Support vector machine</vt:lpstr>
      <vt:lpstr>SVM vs. Logistic Regression</vt:lpstr>
      <vt:lpstr>Kernel SVM</vt:lpstr>
      <vt:lpstr>KLR</vt:lpstr>
      <vt:lpstr>Import Vector Machine</vt:lpstr>
      <vt:lpstr>Finding subset</vt:lpstr>
      <vt:lpstr>Hyper-parameter tuning</vt:lpstr>
      <vt:lpstr>Multi-class case</vt:lpstr>
      <vt:lpstr>Experiment （1/2）</vt:lpstr>
      <vt:lpstr>Experiment （2/2）</vt:lpstr>
      <vt:lpstr>Experiment （2/2）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Logistic Regression and the Import Vector Machine</dc:title>
  <dc:creator>银河 郑</dc:creator>
  <cp:lastModifiedBy>银河 郑</cp:lastModifiedBy>
  <cp:revision>619</cp:revision>
  <dcterms:created xsi:type="dcterms:W3CDTF">2019-11-21T03:08:01Z</dcterms:created>
  <dcterms:modified xsi:type="dcterms:W3CDTF">2019-11-24T12:43:57Z</dcterms:modified>
</cp:coreProperties>
</file>