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exterior desde un ángulo bajo de la fachada de un edificio moderno cubierta con discos de aluminio bajo un cielo azul y despejad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Vista desde un ángulo bajo de un edificio moderno con curvas bajo un cielo nublad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sta desde el interior de un edificio moderno blanco con paneles de cristal, mirando hacia un cielo brillante y parcialmente nublado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esde un ángulo bajo de la Torre Azadi en Teherán, Irán, sobre un cielo despejado y brillante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esde el interior de una estructura de piedra, mirando hacia las escaleras y hacia un cielo azul y despejad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edificio moderno blanco con paneles de cristal sobre un cielo azul y despejad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equeña sección de un moderno puente de concha en Qingdao, Shandong, China, con un cielo parcialmente nublado encima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9 de octubre de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29 de octubre de 2022</a:t>
            </a:r>
          </a:p>
        </p:txBody>
      </p:sp>
      <p:sp>
        <p:nvSpPr>
          <p:cNvPr id="152" name="Práctica de Big Data - Process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Práctica de Big Data - Processing</a:t>
            </a:r>
          </a:p>
        </p:txBody>
      </p:sp>
      <p:sp>
        <p:nvSpPr>
          <p:cNvPr id="153" name="Juan José de la Mor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Juan José de la Mora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ógica de trabaj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Lógica de trabajo</a:t>
            </a:r>
          </a:p>
        </p:txBody>
      </p:sp>
      <p:sp>
        <p:nvSpPr>
          <p:cNvPr id="156" name="Construí la práctica tomando como maqueta el último ejercici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Construí la práctica tomando como maqueta el último ejercicio</a:t>
            </a:r>
          </a:p>
          <a:p>
            <a:pPr/>
            <a:r>
              <a:t>Dejé como comentario (// ó /*) el código del último ejercicio</a:t>
            </a:r>
          </a:p>
          <a:p>
            <a:pPr/>
            <a:r>
              <a:t>Sobre la misma estructura agregué el código que hacía falta para que funcionara el proyecto final</a:t>
            </a:r>
          </a:p>
          <a:p>
            <a:pPr/>
            <a:r>
              <a:t>A continuación podrás ver los pasos que seguí: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 de viñeta de la diapositiv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Captura de Pantalla 2022-10-29 a la(s) 19.26.58.png" descr="Captura de Pantalla 2022-10-29 a la(s) 19.2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507" y="3123491"/>
            <a:ext cx="7467601" cy="532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Captura de Pantalla 2022-10-29 a la(s) 19.26.36.png" descr="Captura de Pantalla 2022-10-29 a la(s) 19.26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1207" y="4495091"/>
            <a:ext cx="6934201" cy="283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Captura de Pantalla 2022-10-29 a la(s) 16.42.35.png" descr="Captura de Pantalla 2022-10-29 a la(s) 16.42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7857" y="4336341"/>
            <a:ext cx="12534901" cy="340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aptura de Pantalla 2022-10-29 a la(s) 14.29.23.png" descr="Captura de Pantalla 2022-10-29 a la(s) 14.29.2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12807" y="4685591"/>
            <a:ext cx="74930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Captura de Pantalla 2022-10-29 a la(s) 13.04.53.png" descr="Captura de Pantalla 2022-10-29 a la(s) 13.04.5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6107" y="3148891"/>
            <a:ext cx="13360401" cy="654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Captura de Pantalla 2022-10-29 a la(s) 12.47.22.png" descr="Captura de Pantalla 2022-10-29 a la(s) 12.47.2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17457" y="5161841"/>
            <a:ext cx="97917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Captura de Pantalla 2022-10-28 a la(s) 18.35.55.png" descr="Captura de Pantalla 2022-10-28 a la(s) 18.35.5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06557" y="5034841"/>
            <a:ext cx="6667501" cy="327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aptura de Pantalla 2022-10-28 a la(s) 18.32.23.png" descr="Captura de Pantalla 2022-10-28 a la(s) 18.32.2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16107" y="5060241"/>
            <a:ext cx="6502401" cy="34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aptura de Pantalla 2022-10-28 a la(s) 18.17.12.png" descr="Captura de Pantalla 2022-10-28 a la(s) 18.17.1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28607" y="6019091"/>
            <a:ext cx="99314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aptura de Pantalla 2022-10-28 a la(s) 18.05.29.png" descr="Captura de Pantalla 2022-10-28 a la(s) 18.05.2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236807" y="5485691"/>
            <a:ext cx="5969001" cy="313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structuré los datos recibidos (en ambos casos, tanto ejercicio como la práctica)"/>
          <p:cNvSpPr txBox="1"/>
          <p:nvPr>
            <p:ph type="body" idx="1"/>
          </p:nvPr>
        </p:nvSpPr>
        <p:spPr>
          <a:xfrm>
            <a:off x="391848" y="564058"/>
            <a:ext cx="21971001" cy="8256011"/>
          </a:xfrm>
          <a:prstGeom prst="rect">
            <a:avLst/>
          </a:prstGeom>
        </p:spPr>
        <p:txBody>
          <a:bodyPr/>
          <a:lstStyle/>
          <a:p>
            <a:pPr/>
            <a:r>
              <a:t>Estructuré los datos recibidos (en ambos casos, tanto ejercicio como la práctica)</a:t>
            </a:r>
          </a:p>
        </p:txBody>
      </p:sp>
      <p:pic>
        <p:nvPicPr>
          <p:cNvPr id="171" name="Captura de Pantalla 2022-10-28 a la(s) 18.32.23.png" descr="Captura de Pantalla 2022-10-28 a la(s) 18.32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7091" y="4866992"/>
            <a:ext cx="8999377" cy="4816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Captura de Pantalla 2022-10-28 a la(s) 18.05.29.png" descr="Captura de Pantalla 2022-10-28 a la(s) 18.05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8511" y="4856187"/>
            <a:ext cx="9205307" cy="4837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gregué los metadatos (te muestro únicamente los de la práctica, pues no tomé screenshot del ejercicio final)"/>
          <p:cNvSpPr txBox="1"/>
          <p:nvPr>
            <p:ph type="body" idx="1"/>
          </p:nvPr>
        </p:nvSpPr>
        <p:spPr>
          <a:xfrm>
            <a:off x="669570" y="63811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Agregué los metadatos (te muestro únicamente los de la práctica, pues no tomé screenshot del ejercicio final)</a:t>
            </a:r>
          </a:p>
        </p:txBody>
      </p:sp>
      <p:pic>
        <p:nvPicPr>
          <p:cNvPr id="175" name="Captura de Pantalla 2022-10-29 a la(s) 16.42.35.png" descr="Captura de Pantalla 2022-10-29 a la(s) 16.42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192" y="4038466"/>
            <a:ext cx="20767757" cy="5639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mpecé a agregar los datos (tanto para los promedios, mínimos y máximos del ejercicio final, como para las sumas solicitadas en la práctica"/>
          <p:cNvSpPr txBox="1"/>
          <p:nvPr>
            <p:ph type="body" idx="1"/>
          </p:nvPr>
        </p:nvSpPr>
        <p:spPr>
          <a:xfrm>
            <a:off x="1206500" y="1119502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Empecé a agregar los datos (tanto para los promedios, mínimos y máximos del ejercicio final, como para las sumas solicitadas en la práctica </a:t>
            </a:r>
          </a:p>
        </p:txBody>
      </p:sp>
      <p:pic>
        <p:nvPicPr>
          <p:cNvPr id="178" name="Captura de Pantalla 2022-10-29 a la(s) 20.31.17.png" descr="Captura de Pantalla 2022-10-29 a la(s) 20.3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544" y="4578566"/>
            <a:ext cx="9115596" cy="4287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Captura de Pantalla 2022-10-29 a la(s) 20.31.06.png" descr="Captura de Pantalla 2022-10-29 a la(s) 20.31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503" y="9178729"/>
            <a:ext cx="9270700" cy="3992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a de Pantalla 2022-10-29 a la(s) 20.30.57.png" descr="Captura de Pantalla 2022-10-29 a la(s) 20.30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6209" y="2443361"/>
            <a:ext cx="11006632" cy="10342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arga de información a PostgreSQL"/>
          <p:cNvSpPr txBox="1"/>
          <p:nvPr>
            <p:ph type="title"/>
          </p:nvPr>
        </p:nvSpPr>
        <p:spPr>
          <a:xfrm>
            <a:off x="1193800" y="10668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Carga de información a PostgreSQL</a:t>
            </a:r>
          </a:p>
        </p:txBody>
      </p:sp>
      <p:sp>
        <p:nvSpPr>
          <p:cNvPr id="183" name="Conecté con writeToStorage a la base de dat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Conecté con writeToStorage a la base de datos</a:t>
            </a:r>
          </a:p>
        </p:txBody>
      </p:sp>
      <p:pic>
        <p:nvPicPr>
          <p:cNvPr id="184" name="Captura de Pantalla 2022-10-30 a la(s) 15.37.01.png" descr="Captura de Pantalla 2022-10-30 a la(s) 15.37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167" y="3441700"/>
            <a:ext cx="20105666" cy="999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o de viñeta de la diapositiv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Captura de Pantalla 2022-10-29 a la(s) 19.26.58.png" descr="Captura de Pantalla 2022-10-29 a la(s) 19.2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507" y="3123491"/>
            <a:ext cx="7467601" cy="532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aptura de Pantalla 2022-10-29 a la(s) 19.26.36.png" descr="Captura de Pantalla 2022-10-29 a la(s) 19.26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1207" y="4495091"/>
            <a:ext cx="6934201" cy="283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Captura de Pantalla 2022-10-29 a la(s) 16.42.35.png" descr="Captura de Pantalla 2022-10-29 a la(s) 16.42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37857" y="4336341"/>
            <a:ext cx="12534901" cy="340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aptura de Pantalla 2022-10-29 a la(s) 14.29.23.png" descr="Captura de Pantalla 2022-10-29 a la(s) 14.29.2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12807" y="4685591"/>
            <a:ext cx="74930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aptura de Pantalla 2022-10-29 a la(s) 13.04.53.png" descr="Captura de Pantalla 2022-10-29 a la(s) 13.04.5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6107" y="3148891"/>
            <a:ext cx="13360401" cy="654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aptura de Pantalla 2022-10-29 a la(s) 12.47.22.png" descr="Captura de Pantalla 2022-10-29 a la(s) 12.47.2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17457" y="5161841"/>
            <a:ext cx="97917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aptura de Pantalla 2022-10-28 a la(s) 18.35.55.png" descr="Captura de Pantalla 2022-10-28 a la(s) 18.35.5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06557" y="5034841"/>
            <a:ext cx="6667501" cy="327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aptura de Pantalla 2022-10-28 a la(s) 18.32.23.png" descr="Captura de Pantalla 2022-10-28 a la(s) 18.32.23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16107" y="5060241"/>
            <a:ext cx="6502401" cy="34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aptura de Pantalla 2022-10-28 a la(s) 18.17.12.png" descr="Captura de Pantalla 2022-10-28 a la(s) 18.17.12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28607" y="6019091"/>
            <a:ext cx="9931401" cy="181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Captura de Pantalla 2022-10-28 a la(s) 18.05.29.png" descr="Captura de Pantalla 2022-10-28 a la(s) 18.05.2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236807" y="5485691"/>
            <a:ext cx="5969001" cy="313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imero eché a andar el Kafka y el docker para simular el tráfico de información"/>
          <p:cNvSpPr txBox="1"/>
          <p:nvPr>
            <p:ph type="body" idx="1"/>
          </p:nvPr>
        </p:nvSpPr>
        <p:spPr>
          <a:xfrm>
            <a:off x="706600" y="749206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Primero eché a andar el Kafka y el docker para simular el tráfico de información</a:t>
            </a:r>
          </a:p>
        </p:txBody>
      </p:sp>
      <p:pic>
        <p:nvPicPr>
          <p:cNvPr id="199" name="Captura de Pantalla 2022-10-29 a la(s) 19.26.58.png" descr="Captura de Pantalla 2022-10-29 a la(s) 19.2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760" y="2716165"/>
            <a:ext cx="13932332" cy="9927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