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la presentació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fáctica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Información fáctica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Vista exterior desde un ángulo bajo de la fachada de un edificio moderno cubierta con discos de aluminio bajo un cielo azul y despejado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Vista desde un ángulo bajo de un edificio moderno con curvas bajo un cielo nublado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sta desde el interior de un edificio moderno blanco con paneles de cristal, mirando hacia un cielo brillante y parcialmente nublado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Vista desde un ángulo bajo de la Torre Azadi en Teherán, Irán, sobre un cielo despejado y brillante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sta desde el interior de una estructura de piedra, mirando hacia las escaleras y hacia un cielo azul y despejado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la presentació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23" name="Autor y fech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Un edificio moderno blanco con paneles de cristal sobre un cielo azul y despejado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la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la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43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61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Pequeña sección de un moderno puente de concha en Qingdao, Shandong, China, con un cielo parcialmente nublado encima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80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Temas relacionados con la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la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9 de octubre de 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29 de octubre de 2022</a:t>
            </a:r>
          </a:p>
        </p:txBody>
      </p:sp>
      <p:sp>
        <p:nvSpPr>
          <p:cNvPr id="152" name="Práctica de Big Data - Process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Práctica de Big Data - Processing</a:t>
            </a:r>
          </a:p>
        </p:txBody>
      </p:sp>
      <p:sp>
        <p:nvSpPr>
          <p:cNvPr id="153" name="Juan José de la Mor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Juan José de la Mora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ógica de trabaj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Lógica de trabajo</a:t>
            </a:r>
          </a:p>
        </p:txBody>
      </p:sp>
      <p:sp>
        <p:nvSpPr>
          <p:cNvPr id="156" name="Construí la práctica tomando como maqueta el último ejercici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Construí la práctica tomando como maqueta el último ejercicio</a:t>
            </a:r>
          </a:p>
          <a:p>
            <a:pPr/>
            <a:r>
              <a:t>Dejé como comentario (// ó /*) el código del último ejercicio</a:t>
            </a:r>
          </a:p>
          <a:p>
            <a:pPr/>
            <a:r>
              <a:t>Sobre la misma estructura agregué el código que hacía falta para que funcionara el proyecto final</a:t>
            </a:r>
          </a:p>
          <a:p>
            <a:pPr/>
            <a:r>
              <a:t>A continuación podrás ver los pasos que seguí: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rimero eché a andar el Kafka y el docker para simular el tráfico de información"/>
          <p:cNvSpPr txBox="1"/>
          <p:nvPr>
            <p:ph type="body" idx="1"/>
          </p:nvPr>
        </p:nvSpPr>
        <p:spPr>
          <a:xfrm>
            <a:off x="706600" y="749206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Primero eché a andar el Kafka y el docker para simular el tráfico de información</a:t>
            </a:r>
          </a:p>
        </p:txBody>
      </p:sp>
      <p:pic>
        <p:nvPicPr>
          <p:cNvPr id="159" name="Captura de Pantalla 2022-10-29 a la(s) 19.26.58.png" descr="Captura de Pantalla 2022-10-29 a la(s) 19.26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2760" y="2716165"/>
            <a:ext cx="13932332" cy="99279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structuré los datos recibidos (en ambos casos, tanto ejercicio como la práctica)"/>
          <p:cNvSpPr txBox="1"/>
          <p:nvPr>
            <p:ph type="body" idx="1"/>
          </p:nvPr>
        </p:nvSpPr>
        <p:spPr>
          <a:xfrm>
            <a:off x="391848" y="564058"/>
            <a:ext cx="21971001" cy="8256011"/>
          </a:xfrm>
          <a:prstGeom prst="rect">
            <a:avLst/>
          </a:prstGeom>
        </p:spPr>
        <p:txBody>
          <a:bodyPr/>
          <a:lstStyle/>
          <a:p>
            <a:pPr/>
            <a:r>
              <a:t>Estructuré los datos recibidos (en ambos casos, tanto ejercicio como la práctica)</a:t>
            </a:r>
          </a:p>
        </p:txBody>
      </p:sp>
      <p:pic>
        <p:nvPicPr>
          <p:cNvPr id="162" name="Captura de Pantalla 2022-10-28 a la(s) 18.32.23.png" descr="Captura de Pantalla 2022-10-28 a la(s) 18.32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7091" y="4866992"/>
            <a:ext cx="8999377" cy="4816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Captura de Pantalla 2022-10-28 a la(s) 18.05.29.png" descr="Captura de Pantalla 2022-10-28 a la(s) 18.05.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8511" y="4856187"/>
            <a:ext cx="9205307" cy="4837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gregué los metadatos (te muestro únicamente los de la práctica, pues no tomé screenshot del ejercicio final)"/>
          <p:cNvSpPr txBox="1"/>
          <p:nvPr>
            <p:ph type="body" idx="1"/>
          </p:nvPr>
        </p:nvSpPr>
        <p:spPr>
          <a:xfrm>
            <a:off x="669570" y="638117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Agregué los metadatos (te muestro únicamente los de la práctica, pues no tomé screenshot del ejercicio final)</a:t>
            </a:r>
          </a:p>
        </p:txBody>
      </p:sp>
      <p:pic>
        <p:nvPicPr>
          <p:cNvPr id="166" name="Captura de Pantalla 2022-10-29 a la(s) 16.42.35.png" descr="Captura de Pantalla 2022-10-29 a la(s) 16.42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192" y="4038466"/>
            <a:ext cx="20767757" cy="5639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mpecé a agregar los datos (tanto para los promedios, mínimos y máximos del ejercicio final, como para las sumas solicitadas en la práctica"/>
          <p:cNvSpPr txBox="1"/>
          <p:nvPr>
            <p:ph type="body" idx="1"/>
          </p:nvPr>
        </p:nvSpPr>
        <p:spPr>
          <a:xfrm>
            <a:off x="1206500" y="1119502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Empecé a agregar los datos (tanto para los promedios, mínimos y máximos del ejercicio final, como para las sumas solicitadas en la práctica </a:t>
            </a:r>
          </a:p>
        </p:txBody>
      </p:sp>
      <p:pic>
        <p:nvPicPr>
          <p:cNvPr id="169" name="Captura de Pantalla 2022-10-29 a la(s) 20.31.17.png" descr="Captura de Pantalla 2022-10-29 a la(s) 20.31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544" y="4578566"/>
            <a:ext cx="9115596" cy="4287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Captura de Pantalla 2022-10-29 a la(s) 20.31.06.png" descr="Captura de Pantalla 2022-10-29 a la(s) 20.31.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2503" y="9178729"/>
            <a:ext cx="9270700" cy="3992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Captura de Pantalla 2022-10-29 a la(s) 20.30.57.png" descr="Captura de Pantalla 2022-10-29 a la(s) 20.30.5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16209" y="2443361"/>
            <a:ext cx="11006632" cy="10342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arga de información a PostgreSQL"/>
          <p:cNvSpPr txBox="1"/>
          <p:nvPr>
            <p:ph type="title"/>
          </p:nvPr>
        </p:nvSpPr>
        <p:spPr>
          <a:xfrm>
            <a:off x="1193800" y="10668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Carga de información a PostgreSQL</a:t>
            </a:r>
          </a:p>
        </p:txBody>
      </p:sp>
      <p:sp>
        <p:nvSpPr>
          <p:cNvPr id="174" name="Conecté con writeToStorage a la base de dato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Conecté con writeToStorage a la base de datos</a:t>
            </a:r>
          </a:p>
        </p:txBody>
      </p:sp>
      <p:pic>
        <p:nvPicPr>
          <p:cNvPr id="175" name="Captura de Pantalla 2022-10-30 a la(s) 15.37.01.png" descr="Captura de Pantalla 2022-10-30 a la(s) 15.37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6694" y="3404670"/>
            <a:ext cx="20105665" cy="9997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