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9" name="Shape 8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o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icture1.jpg"/>
          <p:cNvSpPr/>
          <p:nvPr>
            <p:ph type="pic" sz="half" idx="21"/>
          </p:nvPr>
        </p:nvSpPr>
        <p:spPr>
          <a:xfrm>
            <a:off x="2184400" y="-1822709"/>
            <a:ext cx="9909672" cy="111367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 Ima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1.jpg"/>
          <p:cNvSpPr/>
          <p:nvPr>
            <p:ph type="pic" idx="21"/>
          </p:nvPr>
        </p:nvSpPr>
        <p:spPr>
          <a:xfrm>
            <a:off x="12699" y="3436903"/>
            <a:ext cx="12190811" cy="137003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icture1.jpg"/>
          <p:cNvSpPr/>
          <p:nvPr>
            <p:ph type="pic" idx="21"/>
          </p:nvPr>
        </p:nvSpPr>
        <p:spPr>
          <a:xfrm>
            <a:off x="-1" y="-10275066"/>
            <a:ext cx="24384102" cy="274035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icture1.jpg"/>
          <p:cNvSpPr/>
          <p:nvPr>
            <p:ph type="pic" idx="21"/>
          </p:nvPr>
        </p:nvSpPr>
        <p:spPr>
          <a:xfrm>
            <a:off x="-2343151" y="-1"/>
            <a:ext cx="122047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icture1.jpg"/>
          <p:cNvSpPr/>
          <p:nvPr>
            <p:ph type="pic" idx="21"/>
          </p:nvPr>
        </p:nvSpPr>
        <p:spPr>
          <a:xfrm>
            <a:off x="13393997" y="0"/>
            <a:ext cx="12203289" cy="13714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us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1.jpg"/>
          <p:cNvSpPr/>
          <p:nvPr>
            <p:ph type="pic" sz="quarter" idx="21"/>
          </p:nvPr>
        </p:nvSpPr>
        <p:spPr>
          <a:xfrm>
            <a:off x="9017000" y="5221209"/>
            <a:ext cx="6350000" cy="71363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Picture1.jpg"/>
          <p:cNvSpPr/>
          <p:nvPr>
            <p:ph type="pic" sz="quarter" idx="22"/>
          </p:nvPr>
        </p:nvSpPr>
        <p:spPr>
          <a:xfrm>
            <a:off x="15991780" y="5221209"/>
            <a:ext cx="6350001" cy="71363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icture1.jpg"/>
          <p:cNvSpPr/>
          <p:nvPr>
            <p:ph type="pic" idx="21"/>
          </p:nvPr>
        </p:nvSpPr>
        <p:spPr>
          <a:xfrm>
            <a:off x="5970840" y="0"/>
            <a:ext cx="12204790" cy="1371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icture1.jpg"/>
          <p:cNvSpPr/>
          <p:nvPr>
            <p:ph type="pic" idx="21"/>
          </p:nvPr>
        </p:nvSpPr>
        <p:spPr>
          <a:xfrm>
            <a:off x="-632454" y="-1588"/>
            <a:ext cx="12207348" cy="137189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icture1.jpg"/>
          <p:cNvSpPr/>
          <p:nvPr>
            <p:ph type="pic" idx="21"/>
          </p:nvPr>
        </p:nvSpPr>
        <p:spPr>
          <a:xfrm>
            <a:off x="2083" y="-9615661"/>
            <a:ext cx="24379735" cy="273986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1.jpg"/>
          <p:cNvSpPr/>
          <p:nvPr>
            <p:ph type="pic" idx="21"/>
          </p:nvPr>
        </p:nvSpPr>
        <p:spPr>
          <a:xfrm>
            <a:off x="12193190" y="3436903"/>
            <a:ext cx="12190811" cy="137003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ASE"/>
          <p:cNvSpPr txBox="1"/>
          <p:nvPr/>
        </p:nvSpPr>
        <p:spPr>
          <a:xfrm>
            <a:off x="1974951" y="742949"/>
            <a:ext cx="1324522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EASE</a:t>
            </a:r>
          </a:p>
        </p:txBody>
      </p:sp>
      <p:sp>
        <p:nvSpPr>
          <p:cNvPr id="19" name="www.website.com"/>
          <p:cNvSpPr txBox="1"/>
          <p:nvPr/>
        </p:nvSpPr>
        <p:spPr>
          <a:xfrm>
            <a:off x="1974951" y="12414249"/>
            <a:ext cx="270112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www.website.com</a:t>
            </a:r>
          </a:p>
        </p:txBody>
      </p:sp>
      <p:sp>
        <p:nvSpPr>
          <p:cNvPr id="20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" name="Línea"/>
          <p:cNvSpPr/>
          <p:nvPr/>
        </p:nvSpPr>
        <p:spPr>
          <a:xfrm>
            <a:off x="-18534" y="1092200"/>
            <a:ext cx="1546560" cy="0"/>
          </a:xfrm>
          <a:prstGeom prst="line">
            <a:avLst/>
          </a:prstGeom>
          <a:ln w="254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1.jpg"/>
          <p:cNvSpPr/>
          <p:nvPr>
            <p:ph type="pic" sz="half" idx="21"/>
          </p:nvPr>
        </p:nvSpPr>
        <p:spPr>
          <a:xfrm>
            <a:off x="-965399" y="1263203"/>
            <a:ext cx="9944571" cy="111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icture1.jpg"/>
          <p:cNvSpPr/>
          <p:nvPr>
            <p:ph type="pic" idx="21"/>
          </p:nvPr>
        </p:nvSpPr>
        <p:spPr>
          <a:xfrm>
            <a:off x="9862318" y="-1316211"/>
            <a:ext cx="14547156" cy="163485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icture1.jpg"/>
          <p:cNvSpPr/>
          <p:nvPr>
            <p:ph type="pic" idx="21"/>
          </p:nvPr>
        </p:nvSpPr>
        <p:spPr>
          <a:xfrm>
            <a:off x="-174" y="-8467167"/>
            <a:ext cx="24384247" cy="274037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icture1.jpg"/>
          <p:cNvSpPr/>
          <p:nvPr>
            <p:ph type="pic" idx="21"/>
          </p:nvPr>
        </p:nvSpPr>
        <p:spPr>
          <a:xfrm>
            <a:off x="-69082" y="-42979"/>
            <a:ext cx="12281099" cy="138018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1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rvice imge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icture1.jpg"/>
          <p:cNvSpPr/>
          <p:nvPr>
            <p:ph type="pic" idx="21"/>
          </p:nvPr>
        </p:nvSpPr>
        <p:spPr>
          <a:xfrm>
            <a:off x="12186801" y="-645"/>
            <a:ext cx="12205673" cy="13717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icture1.jpg"/>
          <p:cNvSpPr/>
          <p:nvPr>
            <p:ph type="pic" idx="21"/>
          </p:nvPr>
        </p:nvSpPr>
        <p:spPr>
          <a:xfrm>
            <a:off x="12185650" y="0"/>
            <a:ext cx="122047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7" name="Picture1.jpg"/>
          <p:cNvSpPr/>
          <p:nvPr>
            <p:ph type="pic" idx="22"/>
          </p:nvPr>
        </p:nvSpPr>
        <p:spPr>
          <a:xfrm>
            <a:off x="-6350" y="0"/>
            <a:ext cx="122047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icture1.jpg"/>
          <p:cNvSpPr/>
          <p:nvPr>
            <p:ph type="pic" sz="half" idx="21"/>
          </p:nvPr>
        </p:nvSpPr>
        <p:spPr>
          <a:xfrm>
            <a:off x="12915900" y="2243876"/>
            <a:ext cx="8890000" cy="9990844"/>
          </a:xfrm>
          <a:prstGeom prst="rect">
            <a:avLst/>
          </a:prstGeom>
          <a:effectLst>
            <a:outerShdw sx="100000" sy="100000" kx="0" ky="0" algn="b" rotWithShape="0" blurRad="508000" dist="506559" dir="21174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6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2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icture1.jpg"/>
          <p:cNvSpPr/>
          <p:nvPr>
            <p:ph type="pic" idx="21"/>
          </p:nvPr>
        </p:nvSpPr>
        <p:spPr>
          <a:xfrm>
            <a:off x="0" y="-9699889"/>
            <a:ext cx="24384001" cy="274034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4" name="Picture1.jpg"/>
          <p:cNvSpPr/>
          <p:nvPr>
            <p:ph type="pic" sz="quarter" idx="22"/>
          </p:nvPr>
        </p:nvSpPr>
        <p:spPr>
          <a:xfrm>
            <a:off x="10922000" y="6573736"/>
            <a:ext cx="2540000" cy="28545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icture1.jpg"/>
          <p:cNvSpPr/>
          <p:nvPr>
            <p:ph type="pic" sz="quarter" idx="21"/>
          </p:nvPr>
        </p:nvSpPr>
        <p:spPr>
          <a:xfrm>
            <a:off x="16663085" y="5203772"/>
            <a:ext cx="1847273" cy="20760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3" name="Picture1.jpg"/>
          <p:cNvSpPr/>
          <p:nvPr>
            <p:ph type="pic" sz="quarter" idx="22"/>
          </p:nvPr>
        </p:nvSpPr>
        <p:spPr>
          <a:xfrm>
            <a:off x="5992322" y="5203772"/>
            <a:ext cx="1847274" cy="20760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icture1.jpg"/>
          <p:cNvSpPr/>
          <p:nvPr>
            <p:ph type="pic" sz="quarter" idx="21"/>
          </p:nvPr>
        </p:nvSpPr>
        <p:spPr>
          <a:xfrm>
            <a:off x="3001700" y="6937626"/>
            <a:ext cx="1847274" cy="20760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2" name="Picture1.jpg"/>
          <p:cNvSpPr/>
          <p:nvPr>
            <p:ph type="pic" sz="quarter" idx="22"/>
          </p:nvPr>
        </p:nvSpPr>
        <p:spPr>
          <a:xfrm>
            <a:off x="13771300" y="6937625"/>
            <a:ext cx="1847274" cy="20760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1.jpg"/>
          <p:cNvSpPr/>
          <p:nvPr>
            <p:ph type="pic" idx="21"/>
          </p:nvPr>
        </p:nvSpPr>
        <p:spPr>
          <a:xfrm>
            <a:off x="0" y="-6843828"/>
            <a:ext cx="24384000" cy="274034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icture1.jpg"/>
          <p:cNvSpPr/>
          <p:nvPr>
            <p:ph type="pic" sz="quarter" idx="21"/>
          </p:nvPr>
        </p:nvSpPr>
        <p:spPr>
          <a:xfrm>
            <a:off x="11268363" y="9893034"/>
            <a:ext cx="1847274" cy="20760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1" name="Picture1.jpg"/>
          <p:cNvSpPr/>
          <p:nvPr>
            <p:ph type="pic" sz="quarter" idx="22"/>
          </p:nvPr>
        </p:nvSpPr>
        <p:spPr>
          <a:xfrm>
            <a:off x="18253363" y="9893034"/>
            <a:ext cx="1847274" cy="20760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2" name="Picture1.jpg"/>
          <p:cNvSpPr/>
          <p:nvPr>
            <p:ph type="pic" sz="quarter" idx="23"/>
          </p:nvPr>
        </p:nvSpPr>
        <p:spPr>
          <a:xfrm>
            <a:off x="4283363" y="9893034"/>
            <a:ext cx="1847274" cy="20760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icture1.jpg"/>
          <p:cNvSpPr/>
          <p:nvPr>
            <p:ph type="pic" sz="quarter" idx="21"/>
          </p:nvPr>
        </p:nvSpPr>
        <p:spPr>
          <a:xfrm>
            <a:off x="4341090" y="6518819"/>
            <a:ext cx="1731819" cy="19462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1" name="Picture1.jpg"/>
          <p:cNvSpPr/>
          <p:nvPr>
            <p:ph type="pic" sz="quarter" idx="22"/>
          </p:nvPr>
        </p:nvSpPr>
        <p:spPr>
          <a:xfrm>
            <a:off x="11338790" y="6518819"/>
            <a:ext cx="1731819" cy="19462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" name="Picture1.jpg"/>
          <p:cNvSpPr/>
          <p:nvPr>
            <p:ph type="pic" sz="quarter" idx="23"/>
          </p:nvPr>
        </p:nvSpPr>
        <p:spPr>
          <a:xfrm>
            <a:off x="18336490" y="6518819"/>
            <a:ext cx="1731819" cy="19462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icture1.jpg"/>
          <p:cNvSpPr/>
          <p:nvPr>
            <p:ph type="pic" sz="quarter" idx="21"/>
          </p:nvPr>
        </p:nvSpPr>
        <p:spPr>
          <a:xfrm>
            <a:off x="14214764" y="5582888"/>
            <a:ext cx="1731820" cy="19462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1" name="Picture1.jpg"/>
          <p:cNvSpPr/>
          <p:nvPr>
            <p:ph type="pic" sz="quarter" idx="22"/>
          </p:nvPr>
        </p:nvSpPr>
        <p:spPr>
          <a:xfrm>
            <a:off x="20449778" y="5778677"/>
            <a:ext cx="1619904" cy="1820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2" name="Picture1.jpg"/>
          <p:cNvSpPr/>
          <p:nvPr>
            <p:ph type="pic" sz="quarter" idx="23"/>
          </p:nvPr>
        </p:nvSpPr>
        <p:spPr>
          <a:xfrm>
            <a:off x="8091671" y="5778677"/>
            <a:ext cx="1619905" cy="1820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3" name="Picture1.jpg"/>
          <p:cNvSpPr/>
          <p:nvPr>
            <p:ph type="pic" sz="quarter" idx="24"/>
          </p:nvPr>
        </p:nvSpPr>
        <p:spPr>
          <a:xfrm>
            <a:off x="2388867" y="5778677"/>
            <a:ext cx="1619905" cy="1820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icture1.jpg"/>
          <p:cNvSpPr/>
          <p:nvPr>
            <p:ph type="pic" sz="quarter" idx="21"/>
          </p:nvPr>
        </p:nvSpPr>
        <p:spPr>
          <a:xfrm>
            <a:off x="10604500" y="6249147"/>
            <a:ext cx="3175000" cy="35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2" name="Picture1.jpg"/>
          <p:cNvSpPr/>
          <p:nvPr>
            <p:ph type="pic" sz="quarter" idx="22"/>
          </p:nvPr>
        </p:nvSpPr>
        <p:spPr>
          <a:xfrm>
            <a:off x="6070736" y="6605963"/>
            <a:ext cx="2540001" cy="285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3" name="Picture1.jpg"/>
          <p:cNvSpPr/>
          <p:nvPr>
            <p:ph type="pic" sz="quarter" idx="23"/>
          </p:nvPr>
        </p:nvSpPr>
        <p:spPr>
          <a:xfrm>
            <a:off x="1519086" y="6605963"/>
            <a:ext cx="2540001" cy="285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4" name="Picture1.jpg"/>
          <p:cNvSpPr/>
          <p:nvPr>
            <p:ph type="pic" sz="quarter" idx="24"/>
          </p:nvPr>
        </p:nvSpPr>
        <p:spPr>
          <a:xfrm>
            <a:off x="15773263" y="6605963"/>
            <a:ext cx="2540001" cy="285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Picture1.jpg"/>
          <p:cNvSpPr/>
          <p:nvPr>
            <p:ph type="pic" sz="quarter" idx="25"/>
          </p:nvPr>
        </p:nvSpPr>
        <p:spPr>
          <a:xfrm>
            <a:off x="20324912" y="6605963"/>
            <a:ext cx="2540001" cy="285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6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icture1.jpg"/>
          <p:cNvSpPr/>
          <p:nvPr>
            <p:ph type="pic" sz="quarter" idx="21"/>
          </p:nvPr>
        </p:nvSpPr>
        <p:spPr>
          <a:xfrm>
            <a:off x="9666684" y="5428348"/>
            <a:ext cx="5054733" cy="5680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4" name="Picture1.jpg"/>
          <p:cNvSpPr/>
          <p:nvPr>
            <p:ph type="pic" sz="quarter" idx="22"/>
          </p:nvPr>
        </p:nvSpPr>
        <p:spPr>
          <a:xfrm>
            <a:off x="4853701" y="5784704"/>
            <a:ext cx="4445001" cy="49954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Picture1.jpg"/>
          <p:cNvSpPr/>
          <p:nvPr>
            <p:ph type="pic" sz="quarter" idx="23"/>
          </p:nvPr>
        </p:nvSpPr>
        <p:spPr>
          <a:xfrm>
            <a:off x="15115937" y="5886304"/>
            <a:ext cx="4445001" cy="49954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6" name="Picture1.jpg"/>
          <p:cNvSpPr/>
          <p:nvPr>
            <p:ph type="pic" sz="quarter" idx="24"/>
          </p:nvPr>
        </p:nvSpPr>
        <p:spPr>
          <a:xfrm>
            <a:off x="19928919" y="5886304"/>
            <a:ext cx="4445001" cy="49954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7" name="Picture1.jpg"/>
          <p:cNvSpPr/>
          <p:nvPr>
            <p:ph type="pic" sz="quarter" idx="25"/>
          </p:nvPr>
        </p:nvSpPr>
        <p:spPr>
          <a:xfrm>
            <a:off x="2619" y="5784704"/>
            <a:ext cx="4445001" cy="49954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icture1.jpg"/>
          <p:cNvSpPr/>
          <p:nvPr>
            <p:ph type="pic" sz="quarter" idx="21"/>
          </p:nvPr>
        </p:nvSpPr>
        <p:spPr>
          <a:xfrm>
            <a:off x="2031572" y="5374930"/>
            <a:ext cx="3556001" cy="3996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6" name="Picture1.jpg"/>
          <p:cNvSpPr/>
          <p:nvPr>
            <p:ph type="pic" sz="quarter" idx="22"/>
          </p:nvPr>
        </p:nvSpPr>
        <p:spPr>
          <a:xfrm>
            <a:off x="7543372" y="5374930"/>
            <a:ext cx="3556001" cy="3996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7" name="Picture1.jpg"/>
          <p:cNvSpPr/>
          <p:nvPr>
            <p:ph type="pic" sz="quarter" idx="23"/>
          </p:nvPr>
        </p:nvSpPr>
        <p:spPr>
          <a:xfrm>
            <a:off x="13055172" y="5374930"/>
            <a:ext cx="3556001" cy="3996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8" name="Picture1.jpg"/>
          <p:cNvSpPr/>
          <p:nvPr>
            <p:ph type="pic" sz="quarter" idx="24"/>
          </p:nvPr>
        </p:nvSpPr>
        <p:spPr>
          <a:xfrm>
            <a:off x="18566972" y="5374930"/>
            <a:ext cx="3556001" cy="3996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icture1.jpg"/>
          <p:cNvSpPr/>
          <p:nvPr>
            <p:ph type="pic" sz="quarter" idx="21"/>
          </p:nvPr>
        </p:nvSpPr>
        <p:spPr>
          <a:xfrm>
            <a:off x="2031572" y="5010436"/>
            <a:ext cx="3048001" cy="34254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7" name="Picture1.jpg"/>
          <p:cNvSpPr/>
          <p:nvPr>
            <p:ph type="pic" sz="quarter" idx="22"/>
          </p:nvPr>
        </p:nvSpPr>
        <p:spPr>
          <a:xfrm>
            <a:off x="14020372" y="5010437"/>
            <a:ext cx="3048001" cy="34254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8" name="Picture1.jpg"/>
          <p:cNvSpPr/>
          <p:nvPr>
            <p:ph type="pic" sz="quarter" idx="23"/>
          </p:nvPr>
        </p:nvSpPr>
        <p:spPr>
          <a:xfrm>
            <a:off x="2031572" y="8708383"/>
            <a:ext cx="3048001" cy="34254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9" name="Picture1.jpg"/>
          <p:cNvSpPr/>
          <p:nvPr>
            <p:ph type="pic" sz="quarter" idx="24"/>
          </p:nvPr>
        </p:nvSpPr>
        <p:spPr>
          <a:xfrm>
            <a:off x="14020372" y="8708382"/>
            <a:ext cx="3048001" cy="34254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0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icture1.jpg"/>
          <p:cNvSpPr/>
          <p:nvPr>
            <p:ph type="pic" sz="quarter" idx="21"/>
          </p:nvPr>
        </p:nvSpPr>
        <p:spPr>
          <a:xfrm>
            <a:off x="2033650" y="4640367"/>
            <a:ext cx="2540001" cy="28545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8" name="Picture1.jpg"/>
          <p:cNvSpPr/>
          <p:nvPr>
            <p:ph type="pic" sz="quarter" idx="22"/>
          </p:nvPr>
        </p:nvSpPr>
        <p:spPr>
          <a:xfrm>
            <a:off x="9323450" y="4640367"/>
            <a:ext cx="2540001" cy="28545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9" name="Picture1.jpg"/>
          <p:cNvSpPr/>
          <p:nvPr>
            <p:ph type="pic" sz="quarter" idx="23"/>
          </p:nvPr>
        </p:nvSpPr>
        <p:spPr>
          <a:xfrm>
            <a:off x="16613249" y="4640367"/>
            <a:ext cx="2540001" cy="28545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0" name="Picture1.jpg"/>
          <p:cNvSpPr/>
          <p:nvPr>
            <p:ph type="pic" sz="quarter" idx="24"/>
          </p:nvPr>
        </p:nvSpPr>
        <p:spPr>
          <a:xfrm>
            <a:off x="2033649" y="9243034"/>
            <a:ext cx="2540001" cy="285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1" name="Picture1.jpg"/>
          <p:cNvSpPr/>
          <p:nvPr>
            <p:ph type="pic" sz="quarter" idx="25"/>
          </p:nvPr>
        </p:nvSpPr>
        <p:spPr>
          <a:xfrm>
            <a:off x="9323449" y="9243034"/>
            <a:ext cx="2540001" cy="285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2" name="Picture1.jpg"/>
          <p:cNvSpPr/>
          <p:nvPr>
            <p:ph type="pic" sz="quarter" idx="26"/>
          </p:nvPr>
        </p:nvSpPr>
        <p:spPr>
          <a:xfrm>
            <a:off x="16613249" y="9243034"/>
            <a:ext cx="2540001" cy="2854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icture1.jpg"/>
          <p:cNvSpPr/>
          <p:nvPr>
            <p:ph type="pic" sz="quarter" idx="21"/>
          </p:nvPr>
        </p:nvSpPr>
        <p:spPr>
          <a:xfrm>
            <a:off x="2108594" y="3545029"/>
            <a:ext cx="2794001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1" name="Picture1.jpg"/>
          <p:cNvSpPr/>
          <p:nvPr>
            <p:ph type="pic" sz="quarter" idx="22"/>
          </p:nvPr>
        </p:nvSpPr>
        <p:spPr>
          <a:xfrm>
            <a:off x="7929428" y="3545030"/>
            <a:ext cx="2794001" cy="313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2" name="Picture1.jpg"/>
          <p:cNvSpPr/>
          <p:nvPr>
            <p:ph type="pic" sz="quarter" idx="23"/>
          </p:nvPr>
        </p:nvSpPr>
        <p:spPr>
          <a:xfrm>
            <a:off x="13750261" y="3545030"/>
            <a:ext cx="2794001" cy="313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3" name="Picture1.jpg"/>
          <p:cNvSpPr/>
          <p:nvPr>
            <p:ph type="pic" sz="quarter" idx="24"/>
          </p:nvPr>
        </p:nvSpPr>
        <p:spPr>
          <a:xfrm>
            <a:off x="19571095" y="3545030"/>
            <a:ext cx="2794001" cy="313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4" name="Picture1.jpg"/>
          <p:cNvSpPr/>
          <p:nvPr>
            <p:ph type="pic" sz="quarter" idx="25"/>
          </p:nvPr>
        </p:nvSpPr>
        <p:spPr>
          <a:xfrm>
            <a:off x="2108594" y="7982133"/>
            <a:ext cx="2794001" cy="313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5" name="Picture1.jpg"/>
          <p:cNvSpPr/>
          <p:nvPr>
            <p:ph type="pic" sz="quarter" idx="26"/>
          </p:nvPr>
        </p:nvSpPr>
        <p:spPr>
          <a:xfrm>
            <a:off x="7929429" y="7982133"/>
            <a:ext cx="2794001" cy="313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6" name="Picture1.jpg"/>
          <p:cNvSpPr/>
          <p:nvPr>
            <p:ph type="pic" sz="quarter" idx="27"/>
          </p:nvPr>
        </p:nvSpPr>
        <p:spPr>
          <a:xfrm>
            <a:off x="13750261" y="7982133"/>
            <a:ext cx="2794001" cy="313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7" name="Picture1.jpg"/>
          <p:cNvSpPr/>
          <p:nvPr>
            <p:ph type="pic" sz="quarter" idx="28"/>
          </p:nvPr>
        </p:nvSpPr>
        <p:spPr>
          <a:xfrm>
            <a:off x="19571095" y="7982132"/>
            <a:ext cx="2794001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icture1.jpg"/>
          <p:cNvSpPr/>
          <p:nvPr>
            <p:ph type="pic" sz="quarter" idx="21"/>
          </p:nvPr>
        </p:nvSpPr>
        <p:spPr>
          <a:xfrm>
            <a:off x="2064459" y="4843573"/>
            <a:ext cx="3175001" cy="35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6" name="Picture1.jpg"/>
          <p:cNvSpPr/>
          <p:nvPr>
            <p:ph type="pic" sz="quarter" idx="22"/>
          </p:nvPr>
        </p:nvSpPr>
        <p:spPr>
          <a:xfrm>
            <a:off x="13951660" y="4843573"/>
            <a:ext cx="3175000" cy="35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7" name="Picture1.jpg"/>
          <p:cNvSpPr/>
          <p:nvPr>
            <p:ph type="pic" sz="quarter" idx="23"/>
          </p:nvPr>
        </p:nvSpPr>
        <p:spPr>
          <a:xfrm>
            <a:off x="2064459" y="8584951"/>
            <a:ext cx="3175001" cy="35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8" name="Picture1.jpg"/>
          <p:cNvSpPr/>
          <p:nvPr>
            <p:ph type="pic" sz="quarter" idx="24"/>
          </p:nvPr>
        </p:nvSpPr>
        <p:spPr>
          <a:xfrm>
            <a:off x="13951660" y="8584951"/>
            <a:ext cx="3175000" cy="35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elcom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1.jpg"/>
          <p:cNvSpPr/>
          <p:nvPr>
            <p:ph type="pic" sz="half" idx="21"/>
          </p:nvPr>
        </p:nvSpPr>
        <p:spPr>
          <a:xfrm>
            <a:off x="-73225" y="1803400"/>
            <a:ext cx="9040518" cy="1016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icture1.jpg"/>
          <p:cNvSpPr/>
          <p:nvPr>
            <p:ph type="pic" sz="quarter" idx="21"/>
          </p:nvPr>
        </p:nvSpPr>
        <p:spPr>
          <a:xfrm>
            <a:off x="2060523" y="5114455"/>
            <a:ext cx="5080001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7" name="Picture1.jpg"/>
          <p:cNvSpPr/>
          <p:nvPr>
            <p:ph type="pic" sz="quarter" idx="22"/>
          </p:nvPr>
        </p:nvSpPr>
        <p:spPr>
          <a:xfrm>
            <a:off x="9662148" y="5114455"/>
            <a:ext cx="5080001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8" name="Picture1.jpg"/>
          <p:cNvSpPr/>
          <p:nvPr>
            <p:ph type="pic" sz="quarter" idx="23"/>
          </p:nvPr>
        </p:nvSpPr>
        <p:spPr>
          <a:xfrm>
            <a:off x="17263774" y="5114455"/>
            <a:ext cx="5080001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icture1.jpg"/>
          <p:cNvSpPr/>
          <p:nvPr>
            <p:ph type="pic" sz="quarter" idx="21"/>
          </p:nvPr>
        </p:nvSpPr>
        <p:spPr>
          <a:xfrm>
            <a:off x="2035123" y="5716622"/>
            <a:ext cx="4445001" cy="49954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7" name="Picture1.jpg"/>
          <p:cNvSpPr/>
          <p:nvPr>
            <p:ph type="pic" sz="quarter" idx="22"/>
          </p:nvPr>
        </p:nvSpPr>
        <p:spPr>
          <a:xfrm>
            <a:off x="7335256" y="5716623"/>
            <a:ext cx="4445001" cy="49954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8" name="Picture1.jpg"/>
          <p:cNvSpPr/>
          <p:nvPr>
            <p:ph type="pic" sz="quarter" idx="23"/>
          </p:nvPr>
        </p:nvSpPr>
        <p:spPr>
          <a:xfrm>
            <a:off x="12635390" y="5716623"/>
            <a:ext cx="4445001" cy="49954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9" name="Picture1.jpg"/>
          <p:cNvSpPr/>
          <p:nvPr>
            <p:ph type="pic" sz="quarter" idx="24"/>
          </p:nvPr>
        </p:nvSpPr>
        <p:spPr>
          <a:xfrm>
            <a:off x="17935523" y="5716623"/>
            <a:ext cx="4445001" cy="49954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0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Image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icture1.jpg"/>
          <p:cNvSpPr/>
          <p:nvPr>
            <p:ph type="pic" sz="quarter" idx="21"/>
          </p:nvPr>
        </p:nvSpPr>
        <p:spPr>
          <a:xfrm>
            <a:off x="2026359" y="3549802"/>
            <a:ext cx="2794001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8" name="Picture1.jpg"/>
          <p:cNvSpPr/>
          <p:nvPr>
            <p:ph type="pic" sz="quarter" idx="22"/>
          </p:nvPr>
        </p:nvSpPr>
        <p:spPr>
          <a:xfrm>
            <a:off x="7867886" y="3549802"/>
            <a:ext cx="2794001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9" name="Picture1.jpg"/>
          <p:cNvSpPr/>
          <p:nvPr>
            <p:ph type="pic" sz="quarter" idx="23"/>
          </p:nvPr>
        </p:nvSpPr>
        <p:spPr>
          <a:xfrm>
            <a:off x="13709412" y="3549802"/>
            <a:ext cx="2794001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0" name="Picture1.jpg"/>
          <p:cNvSpPr/>
          <p:nvPr>
            <p:ph type="pic" sz="quarter" idx="24"/>
          </p:nvPr>
        </p:nvSpPr>
        <p:spPr>
          <a:xfrm>
            <a:off x="19550939" y="3549802"/>
            <a:ext cx="2794002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1" name="Picture1.jpg"/>
          <p:cNvSpPr/>
          <p:nvPr>
            <p:ph type="pic" sz="quarter" idx="25"/>
          </p:nvPr>
        </p:nvSpPr>
        <p:spPr>
          <a:xfrm>
            <a:off x="2026359" y="8028445"/>
            <a:ext cx="2794002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2" name="Picture1.jpg"/>
          <p:cNvSpPr/>
          <p:nvPr>
            <p:ph type="pic" sz="quarter" idx="26"/>
          </p:nvPr>
        </p:nvSpPr>
        <p:spPr>
          <a:xfrm>
            <a:off x="7867886" y="8028445"/>
            <a:ext cx="2794001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3" name="Picture1.jpg"/>
          <p:cNvSpPr/>
          <p:nvPr>
            <p:ph type="pic" sz="quarter" idx="27"/>
          </p:nvPr>
        </p:nvSpPr>
        <p:spPr>
          <a:xfrm>
            <a:off x="13709412" y="8028445"/>
            <a:ext cx="2794001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4" name="Picture1.jpg"/>
          <p:cNvSpPr/>
          <p:nvPr>
            <p:ph type="pic" sz="quarter" idx="28"/>
          </p:nvPr>
        </p:nvSpPr>
        <p:spPr>
          <a:xfrm>
            <a:off x="19550939" y="8028445"/>
            <a:ext cx="2794002" cy="3139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icture1.jpg"/>
          <p:cNvSpPr/>
          <p:nvPr>
            <p:ph type="pic" sz="quarter" idx="21"/>
          </p:nvPr>
        </p:nvSpPr>
        <p:spPr>
          <a:xfrm>
            <a:off x="0" y="4848349"/>
            <a:ext cx="6096000" cy="6850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3" name="Picture1.jpg"/>
          <p:cNvSpPr/>
          <p:nvPr>
            <p:ph type="pic" sz="quarter" idx="22"/>
          </p:nvPr>
        </p:nvSpPr>
        <p:spPr>
          <a:xfrm>
            <a:off x="6096000" y="4848349"/>
            <a:ext cx="6096000" cy="6850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4" name="Picture1.jpg"/>
          <p:cNvSpPr/>
          <p:nvPr>
            <p:ph type="pic" sz="quarter" idx="23"/>
          </p:nvPr>
        </p:nvSpPr>
        <p:spPr>
          <a:xfrm>
            <a:off x="18288000" y="4848349"/>
            <a:ext cx="6096000" cy="6850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icture1.jpg"/>
          <p:cNvSpPr/>
          <p:nvPr>
            <p:ph type="pic" sz="half" idx="21"/>
          </p:nvPr>
        </p:nvSpPr>
        <p:spPr>
          <a:xfrm>
            <a:off x="0" y="-1138243"/>
            <a:ext cx="8128000" cy="91344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3" name="Picture1.jpg"/>
          <p:cNvSpPr/>
          <p:nvPr>
            <p:ph type="pic" sz="half" idx="22"/>
          </p:nvPr>
        </p:nvSpPr>
        <p:spPr>
          <a:xfrm>
            <a:off x="8128000" y="5719757"/>
            <a:ext cx="8128000" cy="91344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4" name="Picture1.jpg"/>
          <p:cNvSpPr/>
          <p:nvPr>
            <p:ph type="pic" sz="half" idx="23"/>
          </p:nvPr>
        </p:nvSpPr>
        <p:spPr>
          <a:xfrm>
            <a:off x="16256000" y="-1138243"/>
            <a:ext cx="8128000" cy="91344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icture1.jpg"/>
          <p:cNvSpPr/>
          <p:nvPr>
            <p:ph type="pic" sz="quarter" idx="21"/>
          </p:nvPr>
        </p:nvSpPr>
        <p:spPr>
          <a:xfrm>
            <a:off x="2057400" y="-283074"/>
            <a:ext cx="4572000" cy="51381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3" name="Picture1.jpg"/>
          <p:cNvSpPr/>
          <p:nvPr>
            <p:ph type="pic" sz="quarter" idx="22"/>
          </p:nvPr>
        </p:nvSpPr>
        <p:spPr>
          <a:xfrm>
            <a:off x="2057400" y="4288926"/>
            <a:ext cx="4572000" cy="51381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4" name="Picture1.jpg"/>
          <p:cNvSpPr/>
          <p:nvPr>
            <p:ph type="pic" sz="quarter" idx="23"/>
          </p:nvPr>
        </p:nvSpPr>
        <p:spPr>
          <a:xfrm>
            <a:off x="2057400" y="8860925"/>
            <a:ext cx="4572000" cy="51381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icture1.jpg"/>
          <p:cNvSpPr/>
          <p:nvPr>
            <p:ph type="pic" sz="quarter" idx="21"/>
          </p:nvPr>
        </p:nvSpPr>
        <p:spPr>
          <a:xfrm>
            <a:off x="2057400" y="-285454"/>
            <a:ext cx="6610350" cy="74289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3" name="Picture1.jpg"/>
          <p:cNvSpPr/>
          <p:nvPr>
            <p:ph type="pic" sz="quarter" idx="22"/>
          </p:nvPr>
        </p:nvSpPr>
        <p:spPr>
          <a:xfrm>
            <a:off x="8642911" y="6579682"/>
            <a:ext cx="6597651" cy="74146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icture1.jpg"/>
          <p:cNvSpPr/>
          <p:nvPr>
            <p:ph type="pic" sz="quarter" idx="21"/>
          </p:nvPr>
        </p:nvSpPr>
        <p:spPr>
          <a:xfrm>
            <a:off x="2032000" y="70514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2" name="Picture1.jpg"/>
          <p:cNvSpPr/>
          <p:nvPr>
            <p:ph type="pic" idx="22"/>
          </p:nvPr>
        </p:nvSpPr>
        <p:spPr>
          <a:xfrm>
            <a:off x="2046287" y="-7611724"/>
            <a:ext cx="20824727" cy="23403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3" name="Picture1.jpg"/>
          <p:cNvSpPr/>
          <p:nvPr>
            <p:ph type="pic" sz="quarter" idx="23"/>
          </p:nvPr>
        </p:nvSpPr>
        <p:spPr>
          <a:xfrm>
            <a:off x="17780000" y="70514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icture1.jpg"/>
          <p:cNvSpPr/>
          <p:nvPr>
            <p:ph type="pic" sz="half" idx="21"/>
          </p:nvPr>
        </p:nvSpPr>
        <p:spPr>
          <a:xfrm>
            <a:off x="2027832" y="897284"/>
            <a:ext cx="10155833" cy="114134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2" name="Picture1.jpg"/>
          <p:cNvSpPr/>
          <p:nvPr>
            <p:ph type="pic" sz="half" idx="22"/>
          </p:nvPr>
        </p:nvSpPr>
        <p:spPr>
          <a:xfrm>
            <a:off x="12419111" y="-2617388"/>
            <a:ext cx="9970692" cy="112053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3" name="Picture1.jpg"/>
          <p:cNvSpPr/>
          <p:nvPr>
            <p:ph type="pic" sz="half" idx="23"/>
          </p:nvPr>
        </p:nvSpPr>
        <p:spPr>
          <a:xfrm>
            <a:off x="12419111" y="4620136"/>
            <a:ext cx="9970493" cy="112051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icture1.jpg"/>
          <p:cNvSpPr/>
          <p:nvPr>
            <p:ph type="pic" sz="quarter" idx="21"/>
          </p:nvPr>
        </p:nvSpPr>
        <p:spPr>
          <a:xfrm>
            <a:off x="1938248" y="4318000"/>
            <a:ext cx="6780390" cy="7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2" name="Picture1.jpg"/>
          <p:cNvSpPr/>
          <p:nvPr>
            <p:ph type="pic" sz="quarter" idx="22"/>
          </p:nvPr>
        </p:nvSpPr>
        <p:spPr>
          <a:xfrm>
            <a:off x="8801804" y="1295400"/>
            <a:ext cx="6780390" cy="7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3" name="Picture1.jpg"/>
          <p:cNvSpPr/>
          <p:nvPr>
            <p:ph type="pic" sz="quarter" idx="23"/>
          </p:nvPr>
        </p:nvSpPr>
        <p:spPr>
          <a:xfrm>
            <a:off x="15665361" y="4318000"/>
            <a:ext cx="6780390" cy="7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1.jpg"/>
          <p:cNvSpPr/>
          <p:nvPr>
            <p:ph type="pic" idx="21"/>
          </p:nvPr>
        </p:nvSpPr>
        <p:spPr>
          <a:xfrm>
            <a:off x="-1" y="-9666651"/>
            <a:ext cx="24384003" cy="274034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icture1.jpg"/>
          <p:cNvSpPr/>
          <p:nvPr>
            <p:ph type="pic" sz="half" idx="21"/>
          </p:nvPr>
        </p:nvSpPr>
        <p:spPr>
          <a:xfrm>
            <a:off x="697741" y="595"/>
            <a:ext cx="9041140" cy="101606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2" name="Picture1.jpg"/>
          <p:cNvSpPr/>
          <p:nvPr>
            <p:ph type="pic" sz="half" idx="22"/>
          </p:nvPr>
        </p:nvSpPr>
        <p:spPr>
          <a:xfrm>
            <a:off x="7682741" y="595"/>
            <a:ext cx="9041140" cy="101606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3" name="Picture1.jpg"/>
          <p:cNvSpPr/>
          <p:nvPr>
            <p:ph type="pic" sz="half" idx="23"/>
          </p:nvPr>
        </p:nvSpPr>
        <p:spPr>
          <a:xfrm>
            <a:off x="14667741" y="595"/>
            <a:ext cx="9041140" cy="101606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icture1.jpg"/>
          <p:cNvSpPr/>
          <p:nvPr>
            <p:ph type="pic" sz="half" idx="21"/>
          </p:nvPr>
        </p:nvSpPr>
        <p:spPr>
          <a:xfrm>
            <a:off x="1993304" y="1260276"/>
            <a:ext cx="8255001" cy="9277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2" name="Picture1.jpg"/>
          <p:cNvSpPr/>
          <p:nvPr>
            <p:ph type="pic" sz="half" idx="22"/>
          </p:nvPr>
        </p:nvSpPr>
        <p:spPr>
          <a:xfrm>
            <a:off x="14083704" y="1260276"/>
            <a:ext cx="8255001" cy="9277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icture1.jpg"/>
          <p:cNvSpPr/>
          <p:nvPr>
            <p:ph type="pic" sz="half" idx="21"/>
          </p:nvPr>
        </p:nvSpPr>
        <p:spPr>
          <a:xfrm>
            <a:off x="749300" y="-1981402"/>
            <a:ext cx="10419556" cy="117098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1" name="Picture1.jpg"/>
          <p:cNvSpPr/>
          <p:nvPr>
            <p:ph type="pic" sz="half" idx="22"/>
          </p:nvPr>
        </p:nvSpPr>
        <p:spPr>
          <a:xfrm>
            <a:off x="749300" y="3479598"/>
            <a:ext cx="10419556" cy="117098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2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icture1.jpg"/>
          <p:cNvSpPr/>
          <p:nvPr>
            <p:ph type="pic" sz="quarter" idx="21"/>
          </p:nvPr>
        </p:nvSpPr>
        <p:spPr>
          <a:xfrm>
            <a:off x="-101600" y="15142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0" name="Picture1.jpg"/>
          <p:cNvSpPr/>
          <p:nvPr>
            <p:ph type="pic" sz="quarter" idx="22"/>
          </p:nvPr>
        </p:nvSpPr>
        <p:spPr>
          <a:xfrm>
            <a:off x="10414000" y="15142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1" name="Picture1.jpg"/>
          <p:cNvSpPr/>
          <p:nvPr>
            <p:ph type="pic" sz="quarter" idx="23"/>
          </p:nvPr>
        </p:nvSpPr>
        <p:spPr>
          <a:xfrm>
            <a:off x="5156200" y="67466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2" name="Picture1.jpg"/>
          <p:cNvSpPr/>
          <p:nvPr>
            <p:ph type="pic" sz="quarter" idx="24"/>
          </p:nvPr>
        </p:nvSpPr>
        <p:spPr>
          <a:xfrm>
            <a:off x="-101600" y="67466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3" name="Picture1.jpg"/>
          <p:cNvSpPr/>
          <p:nvPr>
            <p:ph type="pic" sz="quarter" idx="25"/>
          </p:nvPr>
        </p:nvSpPr>
        <p:spPr>
          <a:xfrm>
            <a:off x="10414000" y="67466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icture1.jpg"/>
          <p:cNvSpPr/>
          <p:nvPr>
            <p:ph type="pic" sz="quarter" idx="21"/>
          </p:nvPr>
        </p:nvSpPr>
        <p:spPr>
          <a:xfrm>
            <a:off x="2006600" y="35716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2" name="Picture1.jpg"/>
          <p:cNvSpPr/>
          <p:nvPr>
            <p:ph type="pic" sz="quarter" idx="22"/>
          </p:nvPr>
        </p:nvSpPr>
        <p:spPr>
          <a:xfrm>
            <a:off x="9652000" y="35716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3" name="Picture1.jpg"/>
          <p:cNvSpPr/>
          <p:nvPr>
            <p:ph type="pic" sz="quarter" idx="23"/>
          </p:nvPr>
        </p:nvSpPr>
        <p:spPr>
          <a:xfrm>
            <a:off x="17297400" y="3571673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icture1.jpg"/>
          <p:cNvSpPr/>
          <p:nvPr>
            <p:ph type="pic" sz="quarter" idx="21"/>
          </p:nvPr>
        </p:nvSpPr>
        <p:spPr>
          <a:xfrm>
            <a:off x="1549399" y="6564857"/>
            <a:ext cx="5080001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2" name="Picture1.jpg"/>
          <p:cNvSpPr/>
          <p:nvPr>
            <p:ph type="pic" sz="quarter" idx="22"/>
          </p:nvPr>
        </p:nvSpPr>
        <p:spPr>
          <a:xfrm>
            <a:off x="6942666" y="6564857"/>
            <a:ext cx="5080001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3" name="Picture1.jpg"/>
          <p:cNvSpPr/>
          <p:nvPr>
            <p:ph type="pic" sz="quarter" idx="23"/>
          </p:nvPr>
        </p:nvSpPr>
        <p:spPr>
          <a:xfrm>
            <a:off x="12335933" y="6564857"/>
            <a:ext cx="5080001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4" name="Picture1.jpg"/>
          <p:cNvSpPr/>
          <p:nvPr>
            <p:ph type="pic" sz="quarter" idx="24"/>
          </p:nvPr>
        </p:nvSpPr>
        <p:spPr>
          <a:xfrm>
            <a:off x="17729200" y="6564857"/>
            <a:ext cx="5080000" cy="57090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icture1.jpg"/>
          <p:cNvSpPr/>
          <p:nvPr>
            <p:ph type="pic" idx="21"/>
          </p:nvPr>
        </p:nvSpPr>
        <p:spPr>
          <a:xfrm>
            <a:off x="-34826" y="2202874"/>
            <a:ext cx="13709949" cy="15407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3" name="Picture1.jpg"/>
          <p:cNvSpPr/>
          <p:nvPr>
            <p:ph type="pic" sz="quarter" idx="22"/>
          </p:nvPr>
        </p:nvSpPr>
        <p:spPr>
          <a:xfrm>
            <a:off x="-433153" y="0"/>
            <a:ext cx="5311306" cy="596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4" name="Picture1.jpg"/>
          <p:cNvSpPr/>
          <p:nvPr>
            <p:ph type="pic" sz="quarter" idx="23"/>
          </p:nvPr>
        </p:nvSpPr>
        <p:spPr>
          <a:xfrm>
            <a:off x="8790322" y="0"/>
            <a:ext cx="5311305" cy="596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icture1.jpg"/>
          <p:cNvSpPr/>
          <p:nvPr>
            <p:ph type="pic" sz="quarter" idx="21"/>
          </p:nvPr>
        </p:nvSpPr>
        <p:spPr>
          <a:xfrm>
            <a:off x="17773650" y="3130846"/>
            <a:ext cx="6610350" cy="74289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3" name="Picture1.jpg"/>
          <p:cNvSpPr/>
          <p:nvPr>
            <p:ph type="pic" sz="half" idx="22"/>
          </p:nvPr>
        </p:nvSpPr>
        <p:spPr>
          <a:xfrm>
            <a:off x="8703235" y="-2772977"/>
            <a:ext cx="8890100" cy="99909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4" name="Picture1.jpg"/>
          <p:cNvSpPr/>
          <p:nvPr>
            <p:ph type="pic" sz="quarter" idx="23"/>
          </p:nvPr>
        </p:nvSpPr>
        <p:spPr>
          <a:xfrm>
            <a:off x="17773650" y="-1491953"/>
            <a:ext cx="6610350" cy="74289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5" name="Picture1.jpg"/>
          <p:cNvSpPr/>
          <p:nvPr>
            <p:ph type="pic" sz="half" idx="24"/>
          </p:nvPr>
        </p:nvSpPr>
        <p:spPr>
          <a:xfrm>
            <a:off x="8696325" y="1875222"/>
            <a:ext cx="8890100" cy="99909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6" name="Picture1.jpg"/>
          <p:cNvSpPr/>
          <p:nvPr>
            <p:ph type="pic" sz="quarter" idx="25"/>
          </p:nvPr>
        </p:nvSpPr>
        <p:spPr>
          <a:xfrm>
            <a:off x="17773650" y="7779046"/>
            <a:ext cx="6610350" cy="74289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icture1.jpg"/>
          <p:cNvSpPr/>
          <p:nvPr>
            <p:ph type="pic" idx="21"/>
          </p:nvPr>
        </p:nvSpPr>
        <p:spPr>
          <a:xfrm>
            <a:off x="1587" y="3889688"/>
            <a:ext cx="14097001" cy="15842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5" name="Picture1.jpg"/>
          <p:cNvSpPr/>
          <p:nvPr>
            <p:ph type="pic" sz="quarter" idx="22"/>
          </p:nvPr>
        </p:nvSpPr>
        <p:spPr>
          <a:xfrm>
            <a:off x="1587" y="-1510134"/>
            <a:ext cx="6981727" cy="78462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6" name="Picture1.jpg"/>
          <p:cNvSpPr/>
          <p:nvPr>
            <p:ph type="pic" sz="quarter" idx="23"/>
          </p:nvPr>
        </p:nvSpPr>
        <p:spPr>
          <a:xfrm>
            <a:off x="1587" y="3443857"/>
            <a:ext cx="6981727" cy="78462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icture1.jpg"/>
          <p:cNvSpPr/>
          <p:nvPr>
            <p:ph type="pic" sz="half" idx="21"/>
          </p:nvPr>
        </p:nvSpPr>
        <p:spPr>
          <a:xfrm>
            <a:off x="2019300" y="-2414545"/>
            <a:ext cx="8252222" cy="92740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5" name="Picture1.jpg"/>
          <p:cNvSpPr/>
          <p:nvPr>
            <p:ph type="pic" sz="half" idx="22"/>
          </p:nvPr>
        </p:nvSpPr>
        <p:spPr>
          <a:xfrm>
            <a:off x="2019300" y="2207499"/>
            <a:ext cx="8252222" cy="92740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6" name="Picture1.jpg"/>
          <p:cNvSpPr/>
          <p:nvPr>
            <p:ph type="pic" sz="half" idx="23"/>
          </p:nvPr>
        </p:nvSpPr>
        <p:spPr>
          <a:xfrm>
            <a:off x="2019300" y="6856455"/>
            <a:ext cx="8252222" cy="92740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sion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1.jpg"/>
          <p:cNvSpPr/>
          <p:nvPr>
            <p:ph type="pic" idx="21"/>
          </p:nvPr>
        </p:nvSpPr>
        <p:spPr>
          <a:xfrm>
            <a:off x="-9285" y="-2729"/>
            <a:ext cx="12209379" cy="137212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icture1.jpg"/>
          <p:cNvSpPr/>
          <p:nvPr>
            <p:ph type="pic" sz="quarter" idx="21"/>
          </p:nvPr>
        </p:nvSpPr>
        <p:spPr>
          <a:xfrm>
            <a:off x="10788650" y="-384998"/>
            <a:ext cx="6731000" cy="7564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5" name="Picture1.jpg"/>
          <p:cNvSpPr/>
          <p:nvPr>
            <p:ph type="pic" sz="quarter" idx="22"/>
          </p:nvPr>
        </p:nvSpPr>
        <p:spPr>
          <a:xfrm>
            <a:off x="17653000" y="-384998"/>
            <a:ext cx="6731000" cy="7564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6" name="Picture1.jpg"/>
          <p:cNvSpPr/>
          <p:nvPr>
            <p:ph type="pic" sz="quarter" idx="23"/>
          </p:nvPr>
        </p:nvSpPr>
        <p:spPr>
          <a:xfrm>
            <a:off x="10788650" y="6536501"/>
            <a:ext cx="6731000" cy="75644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7" name="Picture1.jpg"/>
          <p:cNvSpPr/>
          <p:nvPr>
            <p:ph type="pic" sz="quarter" idx="24"/>
          </p:nvPr>
        </p:nvSpPr>
        <p:spPr>
          <a:xfrm>
            <a:off x="17653000" y="6536501"/>
            <a:ext cx="6731000" cy="75644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1.jpg"/>
          <p:cNvSpPr/>
          <p:nvPr>
            <p:ph type="pic" idx="21"/>
          </p:nvPr>
        </p:nvSpPr>
        <p:spPr>
          <a:xfrm>
            <a:off x="-72827" y="-1"/>
            <a:ext cx="122047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6" name="Picture1.jpg"/>
          <p:cNvSpPr/>
          <p:nvPr>
            <p:ph type="pic" idx="22"/>
          </p:nvPr>
        </p:nvSpPr>
        <p:spPr>
          <a:xfrm>
            <a:off x="12192000" y="3465206"/>
            <a:ext cx="12192000" cy="137017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icture1.jpg"/>
          <p:cNvSpPr/>
          <p:nvPr>
            <p:ph type="pic" sz="half" idx="21"/>
          </p:nvPr>
        </p:nvSpPr>
        <p:spPr>
          <a:xfrm>
            <a:off x="16383000" y="-1447880"/>
            <a:ext cx="8001000" cy="899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5" name="Picture1.jpg"/>
          <p:cNvSpPr/>
          <p:nvPr>
            <p:ph type="pic" sz="half" idx="22"/>
          </p:nvPr>
        </p:nvSpPr>
        <p:spPr>
          <a:xfrm>
            <a:off x="8185150" y="-1479898"/>
            <a:ext cx="8001000" cy="899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6" name="Picture1.jpg"/>
          <p:cNvSpPr/>
          <p:nvPr>
            <p:ph type="pic" sz="half" idx="23"/>
          </p:nvPr>
        </p:nvSpPr>
        <p:spPr>
          <a:xfrm>
            <a:off x="6350" y="4768502"/>
            <a:ext cx="8001000" cy="899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7" name="Picture1.jpg"/>
          <p:cNvSpPr/>
          <p:nvPr>
            <p:ph type="pic" sz="half" idx="24"/>
          </p:nvPr>
        </p:nvSpPr>
        <p:spPr>
          <a:xfrm>
            <a:off x="8191500" y="4768502"/>
            <a:ext cx="8001000" cy="899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8" name="Picture1.jpg"/>
          <p:cNvSpPr/>
          <p:nvPr>
            <p:ph type="pic" sz="half" idx="25"/>
          </p:nvPr>
        </p:nvSpPr>
        <p:spPr>
          <a:xfrm>
            <a:off x="16376650" y="4768502"/>
            <a:ext cx="8001000" cy="899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icture1.jpg"/>
          <p:cNvSpPr/>
          <p:nvPr>
            <p:ph type="pic" sz="quarter" idx="21"/>
          </p:nvPr>
        </p:nvSpPr>
        <p:spPr>
          <a:xfrm>
            <a:off x="0" y="8232824"/>
            <a:ext cx="6030220" cy="67769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7" name="Picture1.jpg"/>
          <p:cNvSpPr/>
          <p:nvPr>
            <p:ph type="pic" idx="22"/>
          </p:nvPr>
        </p:nvSpPr>
        <p:spPr>
          <a:xfrm>
            <a:off x="0" y="-4297342"/>
            <a:ext cx="12190713" cy="137002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8" name="Picture1.jpg"/>
          <p:cNvSpPr/>
          <p:nvPr>
            <p:ph type="pic" sz="quarter" idx="23"/>
          </p:nvPr>
        </p:nvSpPr>
        <p:spPr>
          <a:xfrm>
            <a:off x="5394748" y="5216921"/>
            <a:ext cx="7568256" cy="85054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icture1.jpg"/>
          <p:cNvSpPr/>
          <p:nvPr>
            <p:ph type="pic" sz="quarter" idx="21"/>
          </p:nvPr>
        </p:nvSpPr>
        <p:spPr>
          <a:xfrm>
            <a:off x="19875500" y="-279143"/>
            <a:ext cx="4508500" cy="5066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7" name="Picture1.jpg"/>
          <p:cNvSpPr/>
          <p:nvPr>
            <p:ph type="pic" sz="quarter" idx="22"/>
          </p:nvPr>
        </p:nvSpPr>
        <p:spPr>
          <a:xfrm>
            <a:off x="19875500" y="4324607"/>
            <a:ext cx="4508500" cy="5066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8" name="Picture1.jpg"/>
          <p:cNvSpPr/>
          <p:nvPr>
            <p:ph type="pic" sz="quarter" idx="23"/>
          </p:nvPr>
        </p:nvSpPr>
        <p:spPr>
          <a:xfrm>
            <a:off x="19875500" y="8928357"/>
            <a:ext cx="4508500" cy="50667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9" name="Picture1.jpg"/>
          <p:cNvSpPr/>
          <p:nvPr>
            <p:ph type="pic" sz="quarter" idx="24"/>
          </p:nvPr>
        </p:nvSpPr>
        <p:spPr>
          <a:xfrm>
            <a:off x="15227300" y="-279143"/>
            <a:ext cx="4508500" cy="5066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0" name="Picture1.jpg"/>
          <p:cNvSpPr/>
          <p:nvPr>
            <p:ph type="pic" sz="quarter" idx="25"/>
          </p:nvPr>
        </p:nvSpPr>
        <p:spPr>
          <a:xfrm>
            <a:off x="15227300" y="8928357"/>
            <a:ext cx="4508500" cy="50667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1" name="Picture1.jpg"/>
          <p:cNvSpPr/>
          <p:nvPr>
            <p:ph type="pic" sz="quarter" idx="26"/>
          </p:nvPr>
        </p:nvSpPr>
        <p:spPr>
          <a:xfrm>
            <a:off x="10579100" y="-279143"/>
            <a:ext cx="4508500" cy="5066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2" name="Picture1.jpg"/>
          <p:cNvSpPr/>
          <p:nvPr>
            <p:ph type="pic" sz="quarter" idx="27"/>
          </p:nvPr>
        </p:nvSpPr>
        <p:spPr>
          <a:xfrm>
            <a:off x="10579100" y="4324607"/>
            <a:ext cx="4508500" cy="5066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3" name="Picture1.jpg"/>
          <p:cNvSpPr/>
          <p:nvPr>
            <p:ph type="pic" sz="quarter" idx="28"/>
          </p:nvPr>
        </p:nvSpPr>
        <p:spPr>
          <a:xfrm>
            <a:off x="10579100" y="8928357"/>
            <a:ext cx="4508500" cy="50667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icture1.jpg"/>
          <p:cNvSpPr/>
          <p:nvPr>
            <p:ph type="pic" sz="quarter" idx="21"/>
          </p:nvPr>
        </p:nvSpPr>
        <p:spPr>
          <a:xfrm>
            <a:off x="4503266" y="992"/>
            <a:ext cx="4633267" cy="5207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2" name="Picture1.jpg"/>
          <p:cNvSpPr/>
          <p:nvPr>
            <p:ph type="pic" sz="quarter" idx="22"/>
          </p:nvPr>
        </p:nvSpPr>
        <p:spPr>
          <a:xfrm>
            <a:off x="-1506714" y="0"/>
            <a:ext cx="7458429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3" name="Picture1.jpg"/>
          <p:cNvSpPr/>
          <p:nvPr>
            <p:ph type="pic" sz="quarter" idx="23"/>
          </p:nvPr>
        </p:nvSpPr>
        <p:spPr>
          <a:xfrm>
            <a:off x="3090686" y="5359400"/>
            <a:ext cx="7458428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4" name="Picture1.jpg"/>
          <p:cNvSpPr/>
          <p:nvPr>
            <p:ph type="pic" sz="quarter" idx="24"/>
          </p:nvPr>
        </p:nvSpPr>
        <p:spPr>
          <a:xfrm>
            <a:off x="7688086" y="0"/>
            <a:ext cx="7458429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5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icture1.jpg"/>
          <p:cNvSpPr/>
          <p:nvPr>
            <p:ph type="pic" sz="quarter" idx="21"/>
          </p:nvPr>
        </p:nvSpPr>
        <p:spPr>
          <a:xfrm>
            <a:off x="12253383" y="6763942"/>
            <a:ext cx="5206999" cy="58517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3" name="Picture1.jpg"/>
          <p:cNvSpPr/>
          <p:nvPr>
            <p:ph type="pic" sz="half" idx="22"/>
          </p:nvPr>
        </p:nvSpPr>
        <p:spPr>
          <a:xfrm>
            <a:off x="15226869" y="1269801"/>
            <a:ext cx="9944960" cy="111764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4" name="Picture1.jpg"/>
          <p:cNvSpPr/>
          <p:nvPr>
            <p:ph type="pic" sz="half" idx="23"/>
          </p:nvPr>
        </p:nvSpPr>
        <p:spPr>
          <a:xfrm>
            <a:off x="1581150" y="-1884922"/>
            <a:ext cx="10541198" cy="118465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5" name="Picture1.jpg"/>
          <p:cNvSpPr/>
          <p:nvPr>
            <p:ph type="pic" sz="quarter" idx="24"/>
          </p:nvPr>
        </p:nvSpPr>
        <p:spPr>
          <a:xfrm>
            <a:off x="6923616" y="6763942"/>
            <a:ext cx="5206999" cy="58517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6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icture1.jpg"/>
          <p:cNvSpPr/>
          <p:nvPr>
            <p:ph type="pic" sz="quarter" idx="21"/>
          </p:nvPr>
        </p:nvSpPr>
        <p:spPr>
          <a:xfrm>
            <a:off x="17595850" y="6757861"/>
            <a:ext cx="5206999" cy="58517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4" name="Picture1.jpg"/>
          <p:cNvSpPr/>
          <p:nvPr>
            <p:ph type="pic" sz="half" idx="22"/>
          </p:nvPr>
        </p:nvSpPr>
        <p:spPr>
          <a:xfrm>
            <a:off x="-787825" y="1276081"/>
            <a:ext cx="9945049" cy="111765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5" name="Picture1.jpg"/>
          <p:cNvSpPr/>
          <p:nvPr>
            <p:ph type="pic" sz="half" idx="23"/>
          </p:nvPr>
        </p:nvSpPr>
        <p:spPr>
          <a:xfrm>
            <a:off x="9884402" y="1269801"/>
            <a:ext cx="9944961" cy="111764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6" name="Picture1.jpg"/>
          <p:cNvSpPr/>
          <p:nvPr>
            <p:ph type="pic" sz="quarter" idx="24"/>
          </p:nvPr>
        </p:nvSpPr>
        <p:spPr>
          <a:xfrm>
            <a:off x="6923616" y="6763942"/>
            <a:ext cx="5206999" cy="58517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icture1.jpg"/>
          <p:cNvSpPr/>
          <p:nvPr>
            <p:ph type="pic" sz="quarter" idx="21"/>
          </p:nvPr>
        </p:nvSpPr>
        <p:spPr>
          <a:xfrm>
            <a:off x="1581150" y="1106360"/>
            <a:ext cx="5206999" cy="58517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5" name="Picture1.jpg"/>
          <p:cNvSpPr/>
          <p:nvPr>
            <p:ph type="pic" sz="quarter" idx="22"/>
          </p:nvPr>
        </p:nvSpPr>
        <p:spPr>
          <a:xfrm>
            <a:off x="6936315" y="1106360"/>
            <a:ext cx="5207000" cy="58517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6" name="Picture1.jpg"/>
          <p:cNvSpPr/>
          <p:nvPr>
            <p:ph type="pic" sz="half" idx="23"/>
          </p:nvPr>
        </p:nvSpPr>
        <p:spPr>
          <a:xfrm>
            <a:off x="12266083" y="3762964"/>
            <a:ext cx="10536666" cy="118414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7" name="Picture1.jpg"/>
          <p:cNvSpPr/>
          <p:nvPr>
            <p:ph type="pic" sz="quarter" idx="24"/>
          </p:nvPr>
        </p:nvSpPr>
        <p:spPr>
          <a:xfrm>
            <a:off x="6923616" y="6763942"/>
            <a:ext cx="5206999" cy="58517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8" name="Picture1.jpg"/>
          <p:cNvSpPr/>
          <p:nvPr>
            <p:ph type="pic" sz="quarter" idx="25"/>
          </p:nvPr>
        </p:nvSpPr>
        <p:spPr>
          <a:xfrm>
            <a:off x="1581149" y="6757861"/>
            <a:ext cx="5207000" cy="58517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icture1.jpg"/>
          <p:cNvSpPr/>
          <p:nvPr>
            <p:ph type="pic" sz="half" idx="21"/>
          </p:nvPr>
        </p:nvSpPr>
        <p:spPr>
          <a:xfrm>
            <a:off x="-839419" y="1276081"/>
            <a:ext cx="9945049" cy="111765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7" name="Picture1.jpg"/>
          <p:cNvSpPr/>
          <p:nvPr>
            <p:ph type="pic" sz="half" idx="22"/>
          </p:nvPr>
        </p:nvSpPr>
        <p:spPr>
          <a:xfrm>
            <a:off x="4539560" y="1269801"/>
            <a:ext cx="9945049" cy="111765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8" name="Picture1.jpg"/>
          <p:cNvSpPr/>
          <p:nvPr>
            <p:ph type="pic" sz="half" idx="23"/>
          </p:nvPr>
        </p:nvSpPr>
        <p:spPr>
          <a:xfrm>
            <a:off x="15284818" y="1276081"/>
            <a:ext cx="9945049" cy="111765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issio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icture1.jpg"/>
          <p:cNvSpPr/>
          <p:nvPr>
            <p:ph type="pic" idx="21"/>
          </p:nvPr>
        </p:nvSpPr>
        <p:spPr>
          <a:xfrm>
            <a:off x="12196074" y="0"/>
            <a:ext cx="12204789" cy="1371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folio Image #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1.jpg"/>
          <p:cNvSpPr/>
          <p:nvPr>
            <p:ph type="pic" idx="21"/>
          </p:nvPr>
        </p:nvSpPr>
        <p:spPr>
          <a:xfrm>
            <a:off x="-2038350" y="0"/>
            <a:ext cx="122047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87" name="Picture1.jpg"/>
          <p:cNvSpPr/>
          <p:nvPr>
            <p:ph type="pic" idx="22"/>
          </p:nvPr>
        </p:nvSpPr>
        <p:spPr>
          <a:xfrm>
            <a:off x="6089650" y="0"/>
            <a:ext cx="122047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88" name="Picture1.jpg"/>
          <p:cNvSpPr/>
          <p:nvPr>
            <p:ph type="pic" idx="23"/>
          </p:nvPr>
        </p:nvSpPr>
        <p:spPr>
          <a:xfrm>
            <a:off x="14217650" y="0"/>
            <a:ext cx="122047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8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icture1.jpg"/>
          <p:cNvSpPr/>
          <p:nvPr>
            <p:ph type="pic" sz="quarter" idx="21"/>
          </p:nvPr>
        </p:nvSpPr>
        <p:spPr>
          <a:xfrm>
            <a:off x="2923115" y="3768993"/>
            <a:ext cx="7273168" cy="81737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7" name="Picture1.jpg"/>
          <p:cNvSpPr/>
          <p:nvPr>
            <p:ph type="pic" sz="quarter" idx="22"/>
          </p:nvPr>
        </p:nvSpPr>
        <p:spPr>
          <a:xfrm>
            <a:off x="14505514" y="3543272"/>
            <a:ext cx="7487877" cy="84150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icture1.jpg"/>
          <p:cNvSpPr/>
          <p:nvPr>
            <p:ph type="pic" sz="quarter" idx="21"/>
          </p:nvPr>
        </p:nvSpPr>
        <p:spPr>
          <a:xfrm>
            <a:off x="10192835" y="7373809"/>
            <a:ext cx="4034274" cy="4533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6" name="Picture1.jpg"/>
          <p:cNvSpPr/>
          <p:nvPr>
            <p:ph type="pic" sz="quarter" idx="22"/>
          </p:nvPr>
        </p:nvSpPr>
        <p:spPr>
          <a:xfrm>
            <a:off x="18598553" y="7818194"/>
            <a:ext cx="3198319" cy="35943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7" name="Picture1.jpg"/>
          <p:cNvSpPr/>
          <p:nvPr>
            <p:ph type="pic" sz="quarter" idx="23"/>
          </p:nvPr>
        </p:nvSpPr>
        <p:spPr>
          <a:xfrm>
            <a:off x="2368116" y="7889806"/>
            <a:ext cx="3204217" cy="36009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icture1.jpg"/>
          <p:cNvSpPr/>
          <p:nvPr>
            <p:ph type="pic" sz="quarter" idx="21"/>
          </p:nvPr>
        </p:nvSpPr>
        <p:spPr>
          <a:xfrm>
            <a:off x="8693465" y="4508500"/>
            <a:ext cx="4181241" cy="469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6" name="Picture1.jpg"/>
          <p:cNvSpPr/>
          <p:nvPr>
            <p:ph type="pic" sz="quarter" idx="22"/>
          </p:nvPr>
        </p:nvSpPr>
        <p:spPr>
          <a:xfrm>
            <a:off x="827998" y="4508500"/>
            <a:ext cx="4181241" cy="469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7" name="Picture1.jpg"/>
          <p:cNvSpPr/>
          <p:nvPr>
            <p:ph type="pic" sz="quarter" idx="23"/>
          </p:nvPr>
        </p:nvSpPr>
        <p:spPr>
          <a:xfrm>
            <a:off x="4157427" y="4184948"/>
            <a:ext cx="4757042" cy="53461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icture1.jpg"/>
          <p:cNvSpPr/>
          <p:nvPr>
            <p:ph type="pic" sz="quarter" idx="21"/>
          </p:nvPr>
        </p:nvSpPr>
        <p:spPr>
          <a:xfrm>
            <a:off x="8514946" y="2442694"/>
            <a:ext cx="7633343" cy="85785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6" name="Picture1.jpg"/>
          <p:cNvSpPr/>
          <p:nvPr>
            <p:ph type="pic" sz="quarter" idx="22"/>
          </p:nvPr>
        </p:nvSpPr>
        <p:spPr>
          <a:xfrm>
            <a:off x="13510164" y="2480794"/>
            <a:ext cx="7633344" cy="85785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7" name="Picture1.jpg"/>
          <p:cNvSpPr/>
          <p:nvPr>
            <p:ph type="pic" sz="quarter" idx="23"/>
          </p:nvPr>
        </p:nvSpPr>
        <p:spPr>
          <a:xfrm>
            <a:off x="18327582" y="2492573"/>
            <a:ext cx="7633343" cy="85785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icture1.jpg"/>
          <p:cNvSpPr/>
          <p:nvPr>
            <p:ph type="pic" sz="quarter" idx="21"/>
          </p:nvPr>
        </p:nvSpPr>
        <p:spPr>
          <a:xfrm>
            <a:off x="96950" y="4434879"/>
            <a:ext cx="5360222" cy="60239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6" name="Picture1.jpg"/>
          <p:cNvSpPr/>
          <p:nvPr>
            <p:ph type="pic" sz="quarter" idx="22"/>
          </p:nvPr>
        </p:nvSpPr>
        <p:spPr>
          <a:xfrm>
            <a:off x="10067673" y="4257079"/>
            <a:ext cx="5636382" cy="63343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7" name="Picture1.jpg"/>
          <p:cNvSpPr/>
          <p:nvPr>
            <p:ph type="pic" sz="quarter" idx="23"/>
          </p:nvPr>
        </p:nvSpPr>
        <p:spPr>
          <a:xfrm>
            <a:off x="2302740" y="4257079"/>
            <a:ext cx="5608749" cy="6303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8" name="Picture1.jpg"/>
          <p:cNvSpPr/>
          <p:nvPr>
            <p:ph type="pic" sz="quarter" idx="24"/>
          </p:nvPr>
        </p:nvSpPr>
        <p:spPr>
          <a:xfrm>
            <a:off x="5675494" y="3164879"/>
            <a:ext cx="7378094" cy="82917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9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icture1.jpg"/>
          <p:cNvSpPr/>
          <p:nvPr>
            <p:ph type="pic" sz="quarter" idx="21"/>
          </p:nvPr>
        </p:nvSpPr>
        <p:spPr>
          <a:xfrm>
            <a:off x="13236187" y="4149950"/>
            <a:ext cx="4949965" cy="55629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7" name="Picture1.jpg"/>
          <p:cNvSpPr/>
          <p:nvPr>
            <p:ph type="pic" sz="quarter" idx="22"/>
          </p:nvPr>
        </p:nvSpPr>
        <p:spPr>
          <a:xfrm>
            <a:off x="16935096" y="3586171"/>
            <a:ext cx="5940295" cy="66758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icture Placeholder 7"/>
          <p:cNvSpPr/>
          <p:nvPr>
            <p:ph type="pic" sz="half" idx="21"/>
          </p:nvPr>
        </p:nvSpPr>
        <p:spPr>
          <a:xfrm>
            <a:off x="17427655" y="-3441720"/>
            <a:ext cx="8875387" cy="99744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6" name="Picture Placeholder 7"/>
          <p:cNvSpPr/>
          <p:nvPr>
            <p:ph type="pic" sz="half" idx="22"/>
          </p:nvPr>
        </p:nvSpPr>
        <p:spPr>
          <a:xfrm>
            <a:off x="11328838" y="2167678"/>
            <a:ext cx="8708657" cy="97870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7" name="Picture1.jpg"/>
          <p:cNvSpPr/>
          <p:nvPr>
            <p:ph type="pic" sz="quarter" idx="23"/>
          </p:nvPr>
        </p:nvSpPr>
        <p:spPr>
          <a:xfrm>
            <a:off x="18285159" y="8869371"/>
            <a:ext cx="7160147" cy="804678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icture1.jpg"/>
          <p:cNvSpPr/>
          <p:nvPr>
            <p:ph type="pic" sz="half" idx="21"/>
          </p:nvPr>
        </p:nvSpPr>
        <p:spPr>
          <a:xfrm>
            <a:off x="8761016" y="3330866"/>
            <a:ext cx="7725540" cy="86821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6" name="Picture1.jpg"/>
          <p:cNvSpPr/>
          <p:nvPr>
            <p:ph type="pic" sz="quarter" idx="22"/>
          </p:nvPr>
        </p:nvSpPr>
        <p:spPr>
          <a:xfrm>
            <a:off x="3531199" y="5609313"/>
            <a:ext cx="6660527" cy="74852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7" name="Picture1.jpg"/>
          <p:cNvSpPr/>
          <p:nvPr>
            <p:ph type="pic" sz="quarter" idx="23"/>
          </p:nvPr>
        </p:nvSpPr>
        <p:spPr>
          <a:xfrm>
            <a:off x="15988898" y="7587852"/>
            <a:ext cx="3489367" cy="39214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icture1.jpg"/>
          <p:cNvSpPr/>
          <p:nvPr>
            <p:ph type="pic" sz="half" idx="21"/>
          </p:nvPr>
        </p:nvSpPr>
        <p:spPr>
          <a:xfrm>
            <a:off x="8126016" y="2242149"/>
            <a:ext cx="9777384" cy="109881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6" name="Picture1.jpg"/>
          <p:cNvSpPr/>
          <p:nvPr>
            <p:ph type="pic" sz="quarter" idx="22"/>
          </p:nvPr>
        </p:nvSpPr>
        <p:spPr>
          <a:xfrm>
            <a:off x="5169665" y="7309598"/>
            <a:ext cx="3728940" cy="41906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7" name="Picture1.jpg"/>
          <p:cNvSpPr/>
          <p:nvPr>
            <p:ph type="pic" sz="quarter" idx="23"/>
          </p:nvPr>
        </p:nvSpPr>
        <p:spPr>
          <a:xfrm>
            <a:off x="16182756" y="7370481"/>
            <a:ext cx="3830744" cy="43051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ive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1.jpg"/>
          <p:cNvSpPr/>
          <p:nvPr>
            <p:ph type="pic" idx="21"/>
          </p:nvPr>
        </p:nvSpPr>
        <p:spPr>
          <a:xfrm>
            <a:off x="-4465" y="2122500"/>
            <a:ext cx="12196466" cy="137067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Picture1.jpg"/>
          <p:cNvSpPr/>
          <p:nvPr>
            <p:ph type="pic" idx="22"/>
          </p:nvPr>
        </p:nvSpPr>
        <p:spPr>
          <a:xfrm>
            <a:off x="12187535" y="2122500"/>
            <a:ext cx="12196466" cy="137067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icture1.jpg"/>
          <p:cNvSpPr/>
          <p:nvPr>
            <p:ph type="pic" sz="half" idx="21"/>
          </p:nvPr>
        </p:nvSpPr>
        <p:spPr>
          <a:xfrm>
            <a:off x="2817416" y="44190"/>
            <a:ext cx="8505992" cy="95592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6" name="Picture1.jpg"/>
          <p:cNvSpPr/>
          <p:nvPr>
            <p:ph type="pic" sz="half" idx="22"/>
          </p:nvPr>
        </p:nvSpPr>
        <p:spPr>
          <a:xfrm>
            <a:off x="13126505" y="4643884"/>
            <a:ext cx="8377603" cy="94149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7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icture1.jpg"/>
          <p:cNvSpPr/>
          <p:nvPr>
            <p:ph type="pic" sz="half" idx="21"/>
          </p:nvPr>
        </p:nvSpPr>
        <p:spPr>
          <a:xfrm>
            <a:off x="12304316" y="-1571211"/>
            <a:ext cx="10514896" cy="118169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5" name="Picture1.jpg"/>
          <p:cNvSpPr/>
          <p:nvPr>
            <p:ph type="pic" sz="half" idx="22"/>
          </p:nvPr>
        </p:nvSpPr>
        <p:spPr>
          <a:xfrm>
            <a:off x="1547416" y="4150136"/>
            <a:ext cx="9207115" cy="10347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6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icture1.jpg"/>
          <p:cNvSpPr/>
          <p:nvPr>
            <p:ph type="pic" sz="half" idx="21"/>
          </p:nvPr>
        </p:nvSpPr>
        <p:spPr>
          <a:xfrm>
            <a:off x="7113878" y="5628587"/>
            <a:ext cx="10156268" cy="114139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04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vice Mockup Imag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icture1.jpg"/>
          <p:cNvSpPr/>
          <p:nvPr>
            <p:ph type="pic" idx="21"/>
          </p:nvPr>
        </p:nvSpPr>
        <p:spPr>
          <a:xfrm>
            <a:off x="14872534" y="670857"/>
            <a:ext cx="11689283" cy="13136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12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meli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icture1.jpg"/>
          <p:cNvSpPr/>
          <p:nvPr>
            <p:ph type="pic" sz="quarter" idx="21"/>
          </p:nvPr>
        </p:nvSpPr>
        <p:spPr>
          <a:xfrm>
            <a:off x="2072216" y="3039613"/>
            <a:ext cx="3556001" cy="3996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0" name="Picture1.jpg"/>
          <p:cNvSpPr/>
          <p:nvPr>
            <p:ph type="pic" sz="quarter" idx="22"/>
          </p:nvPr>
        </p:nvSpPr>
        <p:spPr>
          <a:xfrm>
            <a:off x="10140711" y="8197694"/>
            <a:ext cx="3556001" cy="3996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1" name="Picture1.jpg"/>
          <p:cNvSpPr/>
          <p:nvPr>
            <p:ph type="pic" sz="quarter" idx="23"/>
          </p:nvPr>
        </p:nvSpPr>
        <p:spPr>
          <a:xfrm>
            <a:off x="18234607" y="2842329"/>
            <a:ext cx="3556001" cy="39963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2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iv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icture1.jpg"/>
          <p:cNvSpPr/>
          <p:nvPr>
            <p:ph type="pic" idx="21"/>
          </p:nvPr>
        </p:nvSpPr>
        <p:spPr>
          <a:xfrm>
            <a:off x="10646674" y="0"/>
            <a:ext cx="12204789" cy="1371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Número de diapositiva"/>
          <p:cNvSpPr txBox="1"/>
          <p:nvPr>
            <p:ph type="sldNum" sz="quarter" idx="2"/>
          </p:nvPr>
        </p:nvSpPr>
        <p:spPr>
          <a:xfrm>
            <a:off x="21970134" y="12363449"/>
            <a:ext cx="470869" cy="469901"/>
          </a:xfrm>
          <a:prstGeom prst="rect">
            <a:avLst/>
          </a:prstGeom>
        </p:spPr>
        <p:txBody>
          <a:bodyPr/>
          <a:lstStyle>
            <a:lvl1pPr algn="r">
              <a:defRPr sz="2500">
                <a:solidFill>
                  <a:srgbClr val="C0C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32" strike="noStrike" sz="11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Captura de pantalla 2022-12-08 a la(s) 12.17.36.png" descr="Captura de pantalla 2022-12-08 a la(s) 12.17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8785" y="4694689"/>
            <a:ext cx="15480061" cy="2734755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Información recibida de Kafka organizada"/>
          <p:cNvSpPr txBox="1"/>
          <p:nvPr/>
        </p:nvSpPr>
        <p:spPr>
          <a:xfrm>
            <a:off x="5550517" y="1510331"/>
            <a:ext cx="1160160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Información recibida de Kafka organizada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Captura de pantalla 2022-12-07 a la(s) 18.54.26.png" descr="Captura de pantalla 2022-12-07 a la(s) 18.54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6396" y="7781165"/>
            <a:ext cx="11569701" cy="408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Captura de pantalla 2022-12-07 a la(s) 18.54.04.png" descr="Captura de pantalla 2022-12-07 a la(s) 18.54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77196" y="3034562"/>
            <a:ext cx="11468101" cy="394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Captura de pantalla 2022-12-07 a la(s) 18.41.11.png" descr="Captura de pantalla 2022-12-07 a la(s) 18.41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1438" y="5201779"/>
            <a:ext cx="8701094" cy="6795049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Generación de los Parquet para procesar en Batch más adelante"/>
          <p:cNvSpPr txBox="1"/>
          <p:nvPr/>
        </p:nvSpPr>
        <p:spPr>
          <a:xfrm>
            <a:off x="4124877" y="1121520"/>
            <a:ext cx="1776222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Generación de los Parquet para procesar en Batch más adelante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Captura de pantalla 2022-12-08 a la(s) 15.15.42.png" descr="Captura de pantalla 2022-12-08 a la(s) 15.15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8638" y="3929087"/>
            <a:ext cx="10091642" cy="5400804"/>
          </a:xfrm>
          <a:prstGeom prst="rect">
            <a:avLst/>
          </a:prstGeom>
          <a:ln w="12700">
            <a:miter lim="400000"/>
          </a:ln>
        </p:spPr>
      </p:pic>
      <p:sp>
        <p:nvSpPr>
          <p:cNvPr id="840" name="Se generaron todas las tablas solicitadas (tanto para la práctica como para el último ejercicio, que se tomó de modelo)"/>
          <p:cNvSpPr txBox="1"/>
          <p:nvPr/>
        </p:nvSpPr>
        <p:spPr>
          <a:xfrm>
            <a:off x="2106763" y="1183722"/>
            <a:ext cx="23158400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generaron todas las tablas solicitadas (tanto para la práctica como para el último ejercicio, que se tomó de modelo)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Captura de pantalla 2022-12-08 a la(s) 15.16.05.png" descr="Captura de pantalla 2022-12-08 a la(s) 15.16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1" y="3399576"/>
            <a:ext cx="21019379" cy="5633721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Se generaron todas las tablas solicitadas (tanto para la práctica como para el último ejercicio, que se tomó de modelo).…"/>
          <p:cNvSpPr txBox="1"/>
          <p:nvPr/>
        </p:nvSpPr>
        <p:spPr>
          <a:xfrm>
            <a:off x="1051419" y="608393"/>
            <a:ext cx="23158400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generaron todas las tablas solicitadas (tanto para la práctica como para el último ejercicio, que se tomó de modelo).</a:t>
            </a:r>
          </a:p>
          <a:p>
            <a:pPr/>
            <a:r>
              <a:t>Se muestra la tabla “bytes” donde toda la información de streaming se vacía</a:t>
            </a:r>
          </a:p>
        </p:txBody>
      </p:sp>
      <p:pic>
        <p:nvPicPr>
          <p:cNvPr id="844" name="Captura de pantalla 2022-12-08 a la(s) 15.19.49.png" descr="Captura de pantalla 2022-12-08 a la(s) 15.19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1376" y="5049650"/>
            <a:ext cx="21019379" cy="7108497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Se ve desordenado, pues estuve haciendo varias pruebas a distintas horas."/>
          <p:cNvSpPr txBox="1"/>
          <p:nvPr/>
        </p:nvSpPr>
        <p:spPr>
          <a:xfrm>
            <a:off x="1987403" y="12397037"/>
            <a:ext cx="2087910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ve desordenado, pues estuve haciendo varias pruebas a distintas horas.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asamos al Batch. Se generan 2 tablas en base a lo solicitado…"/>
          <p:cNvSpPr txBox="1"/>
          <p:nvPr/>
        </p:nvSpPr>
        <p:spPr>
          <a:xfrm>
            <a:off x="1640928" y="997204"/>
            <a:ext cx="18751596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Pasamos al Batch. Se generan 2 tablas en base a lo solicitado</a:t>
            </a:r>
          </a:p>
          <a:p>
            <a:pPr/>
            <a:r>
              <a:t>bytes_hourly, donde se agregó la información de bytes por antena y bytes por aplicación —&gt;</a:t>
            </a:r>
          </a:p>
        </p:txBody>
      </p:sp>
      <p:pic>
        <p:nvPicPr>
          <p:cNvPr id="848" name="Captura de pantalla 2022-12-08 a la(s) 15.24.48.png" descr="Captura de pantalla 2022-12-08 a la(s) 15.2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0044" y="4123724"/>
            <a:ext cx="18597805" cy="5203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asamos al Batch. Se generan 2 tablas en base a lo solicitado…"/>
          <p:cNvSpPr txBox="1"/>
          <p:nvPr/>
        </p:nvSpPr>
        <p:spPr>
          <a:xfrm>
            <a:off x="1640928" y="997204"/>
            <a:ext cx="18751596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Pasamos al Batch. Se generan 2 tablas en base a lo solicitado</a:t>
            </a:r>
          </a:p>
          <a:p>
            <a:pPr/>
            <a:r>
              <a:t>user_quota_limit, donde se agregó la información de bytes por usuario vs su quota—&gt;</a:t>
            </a:r>
          </a:p>
        </p:txBody>
      </p:sp>
      <p:pic>
        <p:nvPicPr>
          <p:cNvPr id="851" name="Captura de pantalla 2022-12-08 a la(s) 15.26.40.png" descr="Captura de pantalla 2022-12-08 a la(s) 15.26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446" y="4348896"/>
            <a:ext cx="11443646" cy="7804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e generó una tabla nueva para detectar únicamente a los usuarios que excedieron su cuota.…"/>
          <p:cNvSpPr txBox="1"/>
          <p:nvPr/>
        </p:nvSpPr>
        <p:spPr>
          <a:xfrm>
            <a:off x="1640928" y="670596"/>
            <a:ext cx="18751596" cy="333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 generó una tabla nueva para detectar únicamente a los usuarios que excedieron su cuota.</a:t>
            </a:r>
          </a:p>
          <a:p>
            <a:pPr/>
            <a:r>
              <a:t>Exceeded, se agregó únicamente a los emails de los usuarios que han excedido su cuota —&gt;</a:t>
            </a:r>
          </a:p>
        </p:txBody>
      </p:sp>
      <p:pic>
        <p:nvPicPr>
          <p:cNvPr id="854" name="Captura de pantalla 2022-12-08 a la(s) 15.29.47.png" descr="Captura de pantalla 2022-12-08 a la(s) 15.2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1074" y="4043446"/>
            <a:ext cx="13326211" cy="7829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