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1" r:id="rId5"/>
    <p:sldId id="279" r:id="rId6"/>
    <p:sldId id="265" r:id="rId7"/>
    <p:sldId id="283" r:id="rId8"/>
    <p:sldId id="284" r:id="rId9"/>
    <p:sldId id="285" r:id="rId10"/>
    <p:sldId id="286" r:id="rId11"/>
    <p:sldId id="282" r:id="rId12"/>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9A1CB-13CC-B42A-7B01-A893BB7780B3}" v="559" dt="2024-04-15T16:16:06.105"/>
    <p1510:client id="{6C55898B-B0A3-F418-AC62-9BE697CD4CD3}" v="1204" dt="2024-04-15T16:09:52.04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94879" autoAdjust="0"/>
  </p:normalViewPr>
  <p:slideViewPr>
    <p:cSldViewPr snapToGrid="0">
      <p:cViewPr varScale="1">
        <p:scale>
          <a:sx n="118" d="100"/>
          <a:sy n="118" d="100"/>
        </p:scale>
        <p:origin x="108" y="13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90" d="100"/>
          <a:sy n="90" d="100"/>
        </p:scale>
        <p:origin x="3024"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
        <p:nvSpPr>
          <p:cNvPr id="3" name="Marcador de fecha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3600ACF4-F671-499E-B3EE-5998AB10BB58}" type="datetime1">
              <a:rPr lang="es-ES" smtClean="0"/>
              <a:t>15/04/2024</a:t>
            </a:fld>
            <a:endParaRPr lang="es-ES" dirty="0"/>
          </a:p>
        </p:txBody>
      </p:sp>
      <p:sp>
        <p:nvSpPr>
          <p:cNvPr id="4" name="Marcador de pie de página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5" name="Marcador de número de diapositiva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F757874-EF65-4B61-B062-40C932C81294}" type="slidenum">
              <a:rPr lang="es-ES" smtClean="0"/>
              <a:t>‹Nº›</a:t>
            </a:fld>
            <a:endParaRPr lang="es-E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ADC0790B-61F2-4298-9492-23FD7E045381}" type="datetime1">
              <a:rPr lang="es-ES" smtClean="0"/>
              <a:t>15/04/2024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55247812-3409-784D-BAE7-ABE53735D59F}" type="slidenum">
              <a:rPr lang="es-ES" smtClean="0"/>
              <a:t>‹Nº›</a:t>
            </a:fld>
            <a:endParaRPr lang="es-E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1</a:t>
            </a:fld>
            <a:endParaRPr lang="es-ES"/>
          </a:p>
        </p:txBody>
      </p:sp>
    </p:spTree>
    <p:extLst>
      <p:ext uri="{BB962C8B-B14F-4D97-AF65-F5344CB8AC3E}">
        <p14:creationId xmlns:p14="http://schemas.microsoft.com/office/powerpoint/2010/main" val="2036875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2</a:t>
            </a:fld>
            <a:endParaRPr lang="es-ES"/>
          </a:p>
        </p:txBody>
      </p:sp>
    </p:spTree>
    <p:extLst>
      <p:ext uri="{BB962C8B-B14F-4D97-AF65-F5344CB8AC3E}">
        <p14:creationId xmlns:p14="http://schemas.microsoft.com/office/powerpoint/2010/main" val="2793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3</a:t>
            </a:fld>
            <a:endParaRPr lang="es-ES"/>
          </a:p>
        </p:txBody>
      </p:sp>
    </p:spTree>
    <p:extLst>
      <p:ext uri="{BB962C8B-B14F-4D97-AF65-F5344CB8AC3E}">
        <p14:creationId xmlns:p14="http://schemas.microsoft.com/office/powerpoint/2010/main" val="101561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4</a:t>
            </a:fld>
            <a:endParaRPr lang="es-ES"/>
          </a:p>
        </p:txBody>
      </p:sp>
    </p:spTree>
    <p:extLst>
      <p:ext uri="{BB962C8B-B14F-4D97-AF65-F5344CB8AC3E}">
        <p14:creationId xmlns:p14="http://schemas.microsoft.com/office/powerpoint/2010/main" val="1721794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5</a:t>
            </a:fld>
            <a:endParaRPr lang="es-ES"/>
          </a:p>
        </p:txBody>
      </p:sp>
    </p:spTree>
    <p:extLst>
      <p:ext uri="{BB962C8B-B14F-4D97-AF65-F5344CB8AC3E}">
        <p14:creationId xmlns:p14="http://schemas.microsoft.com/office/powerpoint/2010/main" val="9078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6</a:t>
            </a:fld>
            <a:endParaRPr lang="es-ES"/>
          </a:p>
        </p:txBody>
      </p:sp>
    </p:spTree>
    <p:extLst>
      <p:ext uri="{BB962C8B-B14F-4D97-AF65-F5344CB8AC3E}">
        <p14:creationId xmlns:p14="http://schemas.microsoft.com/office/powerpoint/2010/main" val="331457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7</a:t>
            </a:fld>
            <a:endParaRPr lang="es-ES"/>
          </a:p>
        </p:txBody>
      </p:sp>
    </p:spTree>
    <p:extLst>
      <p:ext uri="{BB962C8B-B14F-4D97-AF65-F5344CB8AC3E}">
        <p14:creationId xmlns:p14="http://schemas.microsoft.com/office/powerpoint/2010/main" val="364217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55247812-3409-784D-BAE7-ABE53735D59F}" type="slidenum">
              <a:rPr lang="es-ES" smtClean="0"/>
              <a:t>7</a:t>
            </a:fld>
            <a:endParaRPr lang="es-ES"/>
          </a:p>
        </p:txBody>
      </p:sp>
    </p:spTree>
    <p:extLst>
      <p:ext uri="{BB962C8B-B14F-4D97-AF65-F5344CB8AC3E}">
        <p14:creationId xmlns:p14="http://schemas.microsoft.com/office/powerpoint/2010/main" val="422059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tx1"/>
        </a:solidFill>
        <a:effectLst/>
      </p:bgPr>
    </p:bg>
    <p:spTree>
      <p:nvGrpSpPr>
        <p:cNvPr id="1" name=""/>
        <p:cNvGrpSpPr/>
        <p:nvPr/>
      </p:nvGrpSpPr>
      <p:grpSpPr>
        <a:xfrm>
          <a:off x="0" y="0"/>
          <a:ext cx="0" cy="0"/>
          <a:chOff x="0" y="0"/>
          <a:chExt cx="0" cy="0"/>
        </a:xfrm>
      </p:grpSpPr>
      <p:sp>
        <p:nvSpPr>
          <p:cNvPr id="7" name="Marcador de posición de imagen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rtlCol="0">
            <a:normAutofit/>
          </a:bodyPr>
          <a:lstStyle>
            <a:lvl1pPr marL="0" indent="0" algn="ctr">
              <a:buNone/>
              <a:defRPr lang="es-ES" sz="2000">
                <a:solidFill>
                  <a:schemeClr val="bg1"/>
                </a:solidFill>
              </a:defRPr>
            </a:lvl1pPr>
          </a:lstStyle>
          <a:p>
            <a:pPr rtl="0"/>
            <a:r>
              <a:rPr lang="es-ES"/>
              <a:t>Haga clic en el icono para agregar una imagen</a:t>
            </a:r>
            <a:endParaRPr lang="es-ES" dirty="0"/>
          </a:p>
        </p:txBody>
      </p:sp>
      <p:sp>
        <p:nvSpPr>
          <p:cNvPr id="6" name="Título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rtlCol="0" anchor="ctr" anchorCtr="0">
            <a:noAutofit/>
          </a:bodyPr>
          <a:lstStyle>
            <a:lvl1pPr algn="ctr">
              <a:defRPr lang="es-ES" sz="4800">
                <a:solidFill>
                  <a:schemeClr val="bg1"/>
                </a:solidFill>
              </a:defRPr>
            </a:lvl1pPr>
          </a:lstStyle>
          <a:p>
            <a:pPr rtl="0"/>
            <a:r>
              <a:rPr lang="es-ES"/>
              <a:t>Haga clic para agregar un título</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s contenidos 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rtlCol="0" anchor="ctr" anchorCtr="0">
            <a:noAutofit/>
          </a:bodyPr>
          <a:lstStyle>
            <a:lvl1pPr algn="ctr">
              <a:defRPr lang="es-ES" sz="3200"/>
            </a:lvl1pPr>
          </a:lstStyle>
          <a:p>
            <a:pPr rtl="0"/>
            <a:r>
              <a:rPr lang="es-ES"/>
              <a:t>Haga clic para agregar un título</a:t>
            </a:r>
          </a:p>
        </p:txBody>
      </p:sp>
      <p:sp>
        <p:nvSpPr>
          <p:cNvPr id="8" name="Marcador de contenido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rtlCol="0">
            <a:normAutofit/>
          </a:bodyPr>
          <a:lstStyle>
            <a:lvl1pPr marL="0" indent="0">
              <a:lnSpc>
                <a:spcPct val="150000"/>
              </a:lnSpc>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contenido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rtlCol="0">
            <a:normAutofit/>
          </a:bodyPr>
          <a:lstStyle>
            <a:lvl1pPr marL="0" indent="0">
              <a:lnSpc>
                <a:spcPct val="150000"/>
              </a:lnSpc>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Rectángulo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5" name="Marcador de fecha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es-ES"/>
            </a:defPPr>
          </a:lstStyle>
          <a:p>
            <a:pPr rtl="0"/>
            <a:fld id="{EBF3DE08-DDA1-43D4-9BF9-28DF5F838EFE}" type="datetime1">
              <a:rPr lang="es-ES" smtClean="0"/>
              <a:t>15/04/2024</a:t>
            </a:fld>
            <a:endParaRPr lang="es-ES"/>
          </a:p>
        </p:txBody>
      </p:sp>
      <p:sp>
        <p:nvSpPr>
          <p:cNvPr id="6" name="Marcador de pie de página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es-ES"/>
            </a:defPPr>
          </a:lstStyle>
          <a:p>
            <a:pPr rtl="0"/>
            <a:endParaRPr lang="es-ES"/>
          </a:p>
        </p:txBody>
      </p:sp>
      <p:sp>
        <p:nvSpPr>
          <p:cNvPr id="7" name="Marcador de número de diapositiva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es-ES"/>
            </a:def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lvl1pPr algn="ctr">
              <a:defRPr lang="es-ES" sz="3200"/>
            </a:lvl1pPr>
          </a:lstStyle>
          <a:p>
            <a:pPr rtl="0"/>
            <a:r>
              <a:rPr lang="es-ES"/>
              <a:t>Haga clic para agregar un título</a:t>
            </a:r>
          </a:p>
        </p:txBody>
      </p:sp>
      <p:sp>
        <p:nvSpPr>
          <p:cNvPr id="8" name="Marcador de posición de tabla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rtlCol="0"/>
          <a:lstStyle>
            <a:lvl1pPr>
              <a:defRPr lang="es-ES"/>
            </a:lvl1pPr>
          </a:lstStyle>
          <a:p>
            <a:pPr rtl="0"/>
            <a:r>
              <a:rPr lang="es-ES"/>
              <a:t>Haga clic en el icono para agregar una tabla</a:t>
            </a:r>
            <a:endParaRPr lang="es-ES" dirty="0"/>
          </a:p>
        </p:txBody>
      </p:sp>
      <p:sp>
        <p:nvSpPr>
          <p:cNvPr id="4" name="Marcador de fecha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es-ES"/>
            </a:defPPr>
          </a:lstStyle>
          <a:p>
            <a:pPr rtl="0"/>
            <a:fld id="{A2F1E67E-5A92-4F17-9C1E-9F84D664340B}" type="datetime1">
              <a:rPr lang="es-ES" smtClean="0"/>
              <a:t>15/04/2024</a:t>
            </a:fld>
            <a:endParaRPr lang="es-ES"/>
          </a:p>
        </p:txBody>
      </p:sp>
      <p:sp>
        <p:nvSpPr>
          <p:cNvPr id="5" name="Marcador de pie de página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es-ES"/>
            </a:defPPr>
          </a:lstStyle>
          <a:p>
            <a:pPr rtl="0"/>
            <a:endParaRPr lang="es-ES"/>
          </a:p>
        </p:txBody>
      </p:sp>
      <p:sp>
        <p:nvSpPr>
          <p:cNvPr id="6" name="Marcador de número de diapositiva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es-ES"/>
            </a:def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3">
    <p:spTree>
      <p:nvGrpSpPr>
        <p:cNvPr id="1" name=""/>
        <p:cNvGrpSpPr/>
        <p:nvPr/>
      </p:nvGrpSpPr>
      <p:grpSpPr>
        <a:xfrm>
          <a:off x="0" y="0"/>
          <a:ext cx="0" cy="0"/>
          <a:chOff x="0" y="0"/>
          <a:chExt cx="0" cy="0"/>
        </a:xfrm>
      </p:grpSpPr>
      <p:sp>
        <p:nvSpPr>
          <p:cNvPr id="12" name="Marcador de posición de imagen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rtlCol="0">
            <a:normAutofit/>
          </a:bodyPr>
          <a:lstStyle>
            <a:lvl1pPr marL="0" indent="0" algn="ctr">
              <a:buNone/>
              <a:defRPr lang="es-ES" sz="2000">
                <a:solidFill>
                  <a:schemeClr val="bg1"/>
                </a:solidFill>
              </a:defRPr>
            </a:lvl1pPr>
          </a:lstStyle>
          <a:p>
            <a:pPr rtl="0"/>
            <a:r>
              <a:rPr lang="es-ES"/>
              <a:t>Haga clic en el icono para agregar una imagen</a:t>
            </a:r>
            <a:endParaRPr lang="es-ES" dirty="0"/>
          </a:p>
        </p:txBody>
      </p:sp>
      <p:sp>
        <p:nvSpPr>
          <p:cNvPr id="2" name="Título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rtlCol="0" anchor="b">
            <a:noAutofit/>
          </a:bodyPr>
          <a:lstStyle>
            <a:lvl1pPr algn="ctr">
              <a:spcBef>
                <a:spcPts val="1000"/>
              </a:spcBef>
              <a:defRPr lang="es-ES">
                <a:solidFill>
                  <a:schemeClr val="bg1"/>
                </a:solidFill>
              </a:defRPr>
            </a:lvl1pPr>
          </a:lstStyle>
          <a:p>
            <a:pPr rtl="0"/>
            <a:r>
              <a:rPr lang="es-ES"/>
              <a:t>Haga clic para agregar un título</a:t>
            </a:r>
          </a:p>
        </p:txBody>
      </p:sp>
      <p:sp>
        <p:nvSpPr>
          <p:cNvPr id="10" name="Marcador de texto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rtlCol="0">
            <a:normAutofit/>
          </a:bodyPr>
          <a:lstStyle>
            <a:lvl1pPr marL="0" indent="0" algn="ctr">
              <a:spcBef>
                <a:spcPts val="1000"/>
              </a:spcBef>
              <a:buNone/>
              <a:defRPr lang="es-ES" sz="1800">
                <a:solidFill>
                  <a:schemeClr val="bg1"/>
                </a:solidFill>
              </a:defRPr>
            </a:lvl1pPr>
            <a:lvl2pPr marL="457200" indent="0" algn="ctr">
              <a:spcBef>
                <a:spcPts val="1000"/>
              </a:spcBef>
              <a:buNone/>
              <a:defRPr lang="es-ES" sz="1800">
                <a:solidFill>
                  <a:schemeClr val="bg1"/>
                </a:solidFill>
              </a:defRPr>
            </a:lvl2pPr>
            <a:lvl3pPr marL="914400" indent="0" algn="ctr">
              <a:spcBef>
                <a:spcPts val="1000"/>
              </a:spcBef>
              <a:buNone/>
              <a:defRPr lang="es-ES" sz="1800">
                <a:solidFill>
                  <a:schemeClr val="bg1"/>
                </a:solidFill>
              </a:defRPr>
            </a:lvl3pPr>
            <a:lvl4pPr marL="1371600" indent="0" algn="ctr">
              <a:spcBef>
                <a:spcPts val="1000"/>
              </a:spcBef>
              <a:buNone/>
              <a:defRPr lang="es-ES" sz="1800">
                <a:solidFill>
                  <a:schemeClr val="bg1"/>
                </a:solidFill>
              </a:defRPr>
            </a:lvl4pPr>
            <a:lvl5pPr marL="1828800" indent="0" algn="ctr">
              <a:spcBef>
                <a:spcPts val="1000"/>
              </a:spcBef>
              <a:buNone/>
              <a:defRPr lang="es-ES" sz="1800">
                <a:solidFill>
                  <a:schemeClr val="bg1"/>
                </a:solidFill>
              </a:defRPr>
            </a:lvl5pPr>
          </a:lstStyle>
          <a:p>
            <a:pPr lvl="0" rtl="0"/>
            <a:r>
              <a:rPr lang="es-ES"/>
              <a:t>Haga clic para agregar texto</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ido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rtlCol="0" anchor="b">
            <a:noAutofit/>
          </a:bodyPr>
          <a:lstStyle>
            <a:lvl1pPr>
              <a:defRPr lang="es-ES" sz="3200"/>
            </a:lvl1pPr>
          </a:lstStyle>
          <a:p>
            <a:pPr rtl="0"/>
            <a:r>
              <a:rPr lang="es-ES"/>
              <a:t>Haga clic para agregar un título</a:t>
            </a:r>
          </a:p>
        </p:txBody>
      </p:sp>
      <p:sp>
        <p:nvSpPr>
          <p:cNvPr id="10" name="Marcador de posición de imagen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rtlCol="0">
            <a:normAutofit/>
          </a:bodyPr>
          <a:lstStyle>
            <a:lvl1pPr marL="0" indent="0" algn="ctr">
              <a:buNone/>
              <a:defRPr lang="es-ES" sz="2000"/>
            </a:lvl1pPr>
          </a:lstStyle>
          <a:p>
            <a:pPr rtl="0"/>
            <a:r>
              <a:rPr lang="es-ES"/>
              <a:t>Haga clic en el icono para agregar una imagen</a:t>
            </a:r>
            <a:endParaRPr lang="es-ES" dirty="0"/>
          </a:p>
        </p:txBody>
      </p:sp>
      <p:sp>
        <p:nvSpPr>
          <p:cNvPr id="3" name="Marcador de contenido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rtlCol="0" anchor="t" anchorCtr="0">
            <a:normAutofit/>
          </a:bodyPr>
          <a:lstStyle>
            <a:lvl1pPr marL="0" indent="0">
              <a:lnSpc>
                <a:spcPct val="150000"/>
              </a:lnSpc>
              <a:spcBef>
                <a:spcPts val="1000"/>
              </a:spcBef>
              <a:buNone/>
              <a:defRPr lang="es-ES" sz="1800" cap="all" spc="300" baseline="0"/>
            </a:lvl1pPr>
            <a:lvl2pPr marL="457200" indent="0">
              <a:lnSpc>
                <a:spcPct val="150000"/>
              </a:lnSpc>
              <a:spcBef>
                <a:spcPts val="1000"/>
              </a:spcBef>
              <a:buNone/>
              <a:defRPr lang="es-ES" sz="1800" cap="all" spc="300" baseline="0"/>
            </a:lvl2pPr>
            <a:lvl3pPr marL="914400" indent="0">
              <a:lnSpc>
                <a:spcPct val="150000"/>
              </a:lnSpc>
              <a:spcBef>
                <a:spcPts val="1000"/>
              </a:spcBef>
              <a:buNone/>
              <a:defRPr lang="es-ES" sz="1800" cap="all" spc="300" baseline="0"/>
            </a:lvl3pPr>
            <a:lvl4pPr marL="1371600" indent="0">
              <a:lnSpc>
                <a:spcPct val="150000"/>
              </a:lnSpc>
              <a:spcBef>
                <a:spcPts val="1000"/>
              </a:spcBef>
              <a:buNone/>
              <a:defRPr lang="es-ES" sz="1800" cap="all" spc="300" baseline="0"/>
            </a:lvl4pPr>
            <a:lvl5pPr marL="1828800" indent="0">
              <a:lnSpc>
                <a:spcPct val="150000"/>
              </a:lnSpc>
              <a:spcBef>
                <a:spcPts val="1000"/>
              </a:spcBef>
              <a:buNone/>
              <a:defRPr lang="es-ES" sz="1800" cap="all" spc="300" baseline="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Rectángulo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 subtítulo +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rtlCol="0" anchor="b">
            <a:noAutofit/>
          </a:bodyPr>
          <a:lstStyle>
            <a:lvl1pPr algn="ctr">
              <a:defRPr lang="es-ES" sz="3200"/>
            </a:lvl1p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rtlCol="0">
            <a:normAutofit/>
          </a:bodyPr>
          <a:lstStyle>
            <a:lvl1pPr marL="0" indent="0" algn="l">
              <a:buNone/>
              <a:defRPr lang="es-ES" sz="2000"/>
            </a:lvl1pPr>
          </a:lstStyle>
          <a:p>
            <a:pPr rtl="0"/>
            <a:r>
              <a:rPr lang="es-ES"/>
              <a:t>Haga clic en el icono para agregar una imagen</a:t>
            </a:r>
          </a:p>
        </p:txBody>
      </p:sp>
      <p:sp>
        <p:nvSpPr>
          <p:cNvPr id="3" name="Subtítulo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rtlCol="0" anchor="ctr">
            <a:normAutofit/>
          </a:bodyPr>
          <a:lstStyle>
            <a:lvl1pPr marL="0" indent="0" algn="ctr">
              <a:buNone/>
              <a:defRPr lang="es-ES" sz="2400" cap="all" baseline="0">
                <a:solidFill>
                  <a:schemeClr val="bg1"/>
                </a:solidFill>
                <a:latin typeface="+mj-lt"/>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lvl="0" rtl="0"/>
            <a:r>
              <a:rPr lang="es-ES"/>
              <a:t>Haga clic para agregar un subtítulo</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rtlCol="0" anchor="ctr" anchorCtr="0">
            <a:noAutofit/>
          </a:bodyPr>
          <a:lstStyle>
            <a:lvl1pPr>
              <a:defRPr lang="es-ES" sz="3200"/>
            </a:lvl1pPr>
          </a:lstStyle>
          <a:p>
            <a:pPr rtl="0"/>
            <a:r>
              <a:rPr lang="es-ES"/>
              <a:t>Haga clic para agregar un título</a:t>
            </a:r>
          </a:p>
        </p:txBody>
      </p:sp>
      <p:sp>
        <p:nvSpPr>
          <p:cNvPr id="10" name="Marcador de posición de imagen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rtlCol="0">
            <a:normAutofit/>
          </a:bodyPr>
          <a:lstStyle>
            <a:lvl1pPr marL="0" indent="0" algn="ctr">
              <a:buNone/>
              <a:defRPr lang="es-ES" sz="2000"/>
            </a:lvl1pPr>
          </a:lstStyle>
          <a:p>
            <a:pPr rtl="0"/>
            <a:r>
              <a:rPr lang="es-ES"/>
              <a:t>Haga clic en el icono para agregar una imagen</a:t>
            </a:r>
            <a:endParaRPr lang="es-ES" dirty="0"/>
          </a:p>
        </p:txBody>
      </p:sp>
      <p:sp>
        <p:nvSpPr>
          <p:cNvPr id="3" name="Marcador de contenido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rtlCol="0">
            <a:normAutofit/>
          </a:bodyPr>
          <a:lstStyle>
            <a:lvl1pPr marL="228600" indent="-228600">
              <a:spcBef>
                <a:spcPts val="1000"/>
              </a:spcBef>
              <a:spcAft>
                <a:spcPts val="1000"/>
              </a:spcAft>
              <a:buClr>
                <a:schemeClr val="accent2"/>
              </a:buClr>
              <a:buFont typeface="Wingdings" panose="05000000000000000000" pitchFamily="2" charset="2"/>
              <a:buChar char="§"/>
              <a:defRPr lang="es-ES" sz="1800"/>
            </a:lvl1pPr>
            <a:lvl2pPr marL="228600" indent="-228600">
              <a:spcBef>
                <a:spcPts val="1000"/>
              </a:spcBef>
              <a:spcAft>
                <a:spcPts val="1000"/>
              </a:spcAft>
              <a:buClr>
                <a:schemeClr val="accent2"/>
              </a:buClr>
              <a:buFont typeface="Wingdings" panose="05000000000000000000" pitchFamily="2" charset="2"/>
              <a:buChar char="§"/>
              <a:defRPr lang="es-ES" sz="1800"/>
            </a:lvl2pPr>
            <a:lvl3pPr marL="228600" indent="-228600">
              <a:spcBef>
                <a:spcPts val="1000"/>
              </a:spcBef>
              <a:spcAft>
                <a:spcPts val="1000"/>
              </a:spcAft>
              <a:buClr>
                <a:schemeClr val="accent2"/>
              </a:buClr>
              <a:buFont typeface="Wingdings" panose="05000000000000000000" pitchFamily="2" charset="2"/>
              <a:buChar char="§"/>
              <a:defRPr lang="es-ES" sz="1800"/>
            </a:lvl3pPr>
            <a:lvl4pPr marL="228600" indent="-228600">
              <a:spcBef>
                <a:spcPts val="1000"/>
              </a:spcBef>
              <a:spcAft>
                <a:spcPts val="1000"/>
              </a:spcAft>
              <a:buClr>
                <a:schemeClr val="accent2"/>
              </a:buClr>
              <a:buFont typeface="Wingdings" panose="05000000000000000000" pitchFamily="2" charset="2"/>
              <a:buChar char="§"/>
              <a:defRPr lang="es-ES" sz="1800"/>
            </a:lvl4pPr>
            <a:lvl5pPr marL="228600" indent="-228600">
              <a:spcBef>
                <a:spcPts val="1000"/>
              </a:spcBef>
              <a:spcAft>
                <a:spcPts val="1000"/>
              </a:spcAft>
              <a:buClr>
                <a:schemeClr val="accent2"/>
              </a:buClr>
              <a:buFont typeface="Wingdings" panose="05000000000000000000" pitchFamily="2" charset="2"/>
              <a:buChar char="§"/>
              <a:defRPr lang="es-ES" sz="1800"/>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Rectángulo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 sub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rtlCol="0" anchor="b">
            <a:noAutofit/>
          </a:bodyPr>
          <a:lstStyle>
            <a:lvl1pPr algn="ctr">
              <a:defRPr lang="es-ES" sz="4800"/>
            </a:lvl1pPr>
          </a:lstStyle>
          <a:p>
            <a:pPr rtl="0"/>
            <a:r>
              <a:rPr lang="es-ES"/>
              <a:t>Haga clic para agregar un título</a:t>
            </a:r>
          </a:p>
        </p:txBody>
      </p:sp>
      <p:sp>
        <p:nvSpPr>
          <p:cNvPr id="3" name="Subtítulo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rtlCol="0" anchor="ctr">
            <a:normAutofit/>
          </a:bodyPr>
          <a:lstStyle>
            <a:lvl1pPr marL="0" indent="0" algn="ctr">
              <a:buNone/>
              <a:defRPr lang="es-ES" sz="2400" cap="all" spc="300" baseline="0">
                <a:solidFill>
                  <a:schemeClr val="bg1"/>
                </a:solidFill>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lvl="0" rtl="0"/>
            <a:r>
              <a:rPr lang="es-ES"/>
              <a:t>Haga clic para agregar un subtítulo</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contenidos 1">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2" name="Título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rtlCol="0" anchor="ctr" anchorCtr="0">
            <a:noAutofit/>
          </a:bodyPr>
          <a:lstStyle>
            <a:lvl1pPr algn="ctr">
              <a:defRPr lang="es-ES" sz="3200"/>
            </a:lvl1pPr>
          </a:lstStyle>
          <a:p>
            <a:pPr rtl="0"/>
            <a:r>
              <a:rPr lang="es-ES"/>
              <a:t>Haga clic para agregar un título</a:t>
            </a:r>
          </a:p>
        </p:txBody>
      </p:sp>
      <p:sp>
        <p:nvSpPr>
          <p:cNvPr id="9" name="Marcador de contenido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rtlCol="0">
            <a:normAutofit/>
          </a:bodyPr>
          <a:lstStyle>
            <a:lvl1pPr marL="0" indent="0">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2" name="Marcador de contenido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rtlCol="0">
            <a:normAutofit/>
          </a:bodyPr>
          <a:lstStyle>
            <a:lvl1pPr marL="0" indent="0">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fecha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es-ES"/>
            </a:defPPr>
          </a:lstStyle>
          <a:p>
            <a:pPr rtl="0"/>
            <a:fld id="{A1C92E66-5A0A-4082-82B9-DF5FAE67E8B5}" type="datetime1">
              <a:rPr lang="es-ES" smtClean="0"/>
              <a:t>15/04/2024</a:t>
            </a:fld>
            <a:endParaRPr lang="es-ES"/>
          </a:p>
        </p:txBody>
      </p:sp>
      <p:sp>
        <p:nvSpPr>
          <p:cNvPr id="6" name="Marcador de pie de página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es-ES"/>
            </a:defPPr>
          </a:lstStyle>
          <a:p>
            <a:pPr rtl="0"/>
            <a:endParaRPr lang="es-ES"/>
          </a:p>
        </p:txBody>
      </p:sp>
      <p:sp>
        <p:nvSpPr>
          <p:cNvPr id="7" name="Marcador de número de diapositiva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es-ES"/>
            </a:def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s contenidos 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rtlCol="0" anchor="ctr" anchorCtr="0">
            <a:noAutofit/>
          </a:bodyPr>
          <a:lstStyle>
            <a:lvl1pPr algn="ctr">
              <a:defRPr lang="es-ES" sz="3200"/>
            </a:lvl1pPr>
          </a:lstStyle>
          <a:p>
            <a:pPr rtl="0"/>
            <a:r>
              <a:rPr lang="es-ES"/>
              <a:t>Haga clic para agregar un título</a:t>
            </a:r>
          </a:p>
        </p:txBody>
      </p:sp>
      <p:sp>
        <p:nvSpPr>
          <p:cNvPr id="11" name="Marcador de contenido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rtlCol="0">
            <a:normAutofit/>
          </a:bodyPr>
          <a:lstStyle>
            <a:lvl1pPr marL="342900" indent="-342900">
              <a:spcBef>
                <a:spcPts val="1000"/>
              </a:spcBef>
              <a:spcAft>
                <a:spcPts val="1000"/>
              </a:spcAft>
              <a:buClr>
                <a:schemeClr val="accent2"/>
              </a:buClr>
              <a:buFont typeface="+mj-lt"/>
              <a:buAutoNum type="arabicPeriod"/>
              <a:defRPr lang="es-ES" sz="1800">
                <a:latin typeface="+mn-lt"/>
              </a:defRPr>
            </a:lvl1pPr>
            <a:lvl2pPr marL="800100" indent="-342900">
              <a:spcBef>
                <a:spcPts val="1000"/>
              </a:spcBef>
              <a:spcAft>
                <a:spcPts val="1000"/>
              </a:spcAft>
              <a:buClr>
                <a:schemeClr val="accent2"/>
              </a:buClr>
              <a:buFont typeface="+mj-lt"/>
              <a:buAutoNum type="alphaLcPeriod"/>
              <a:defRPr lang="es-ES" sz="1800">
                <a:latin typeface="+mn-lt"/>
              </a:defRPr>
            </a:lvl2pPr>
            <a:lvl3pPr marL="1257300" indent="-342900">
              <a:spcBef>
                <a:spcPts val="1000"/>
              </a:spcBef>
              <a:spcAft>
                <a:spcPts val="1000"/>
              </a:spcAft>
              <a:buClr>
                <a:schemeClr val="accent2"/>
              </a:buClr>
              <a:buFont typeface="+mj-lt"/>
              <a:buAutoNum type="arabicParenR"/>
              <a:defRPr lang="es-ES" sz="1800">
                <a:latin typeface="+mn-lt"/>
              </a:defRPr>
            </a:lvl3pPr>
            <a:lvl4pPr marL="1714500" indent="-342900">
              <a:spcBef>
                <a:spcPts val="1000"/>
              </a:spcBef>
              <a:spcAft>
                <a:spcPts val="1000"/>
              </a:spcAft>
              <a:buClr>
                <a:schemeClr val="accent2"/>
              </a:buClr>
              <a:buFont typeface="+mj-lt"/>
              <a:buAutoNum type="alphaLcParenR"/>
              <a:defRPr lang="es-ES" sz="1800">
                <a:latin typeface="+mn-lt"/>
              </a:defRPr>
            </a:lvl4pPr>
            <a:lvl5pPr marL="2057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p:txBody>
      </p:sp>
      <p:sp>
        <p:nvSpPr>
          <p:cNvPr id="4" name="Marcador de contenido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rtlCol="0">
            <a:normAutofit/>
          </a:bodyPr>
          <a:lstStyle>
            <a:lvl1pPr marL="0" indent="0">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fecha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es-ES"/>
            </a:defPPr>
          </a:lstStyle>
          <a:p>
            <a:pPr rtl="0"/>
            <a:fld id="{A87DFBD0-63BE-4151-A107-267781679748}" type="datetime1">
              <a:rPr lang="es-ES" smtClean="0"/>
              <a:t>15/04/2024</a:t>
            </a:fld>
            <a:endParaRPr lang="es-ES"/>
          </a:p>
        </p:txBody>
      </p:sp>
      <p:sp>
        <p:nvSpPr>
          <p:cNvPr id="6" name="Marcador de pie de página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es-ES"/>
            </a:defPPr>
          </a:lstStyle>
          <a:p>
            <a:pPr rtl="0"/>
            <a:endParaRPr lang="es-ES"/>
          </a:p>
        </p:txBody>
      </p:sp>
      <p:sp>
        <p:nvSpPr>
          <p:cNvPr id="7" name="Marcador de número de diapositiva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es-ES"/>
            </a:def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 imagen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rtlCol="0" anchor="b" anchorCtr="0">
            <a:noAutofit/>
          </a:bodyPr>
          <a:lstStyle>
            <a:lvl1pPr>
              <a:defRPr lang="es-ES" sz="3200"/>
            </a:lvl1pPr>
          </a:lstStyle>
          <a:p>
            <a:pPr rtl="0"/>
            <a:r>
              <a:rPr lang="es-ES"/>
              <a:t>Haga clic para modificar el estilo de título del patrón</a:t>
            </a:r>
          </a:p>
        </p:txBody>
      </p:sp>
      <p:sp>
        <p:nvSpPr>
          <p:cNvPr id="4" name="Marcador de contenido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rtlCol="0">
            <a:normAutofit/>
          </a:bodyPr>
          <a:lstStyle>
            <a:lvl1pPr marL="0" indent="0">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8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8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8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8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1" name="Marcador de posición de imagen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rtlCol="0">
            <a:normAutofit/>
          </a:bodyPr>
          <a:lstStyle>
            <a:lvl1pPr marL="0" indent="0" algn="ctr">
              <a:buNone/>
              <a:defRPr lang="es-ES" sz="2000"/>
            </a:lvl1pPr>
          </a:lstStyle>
          <a:p>
            <a:pPr rtl="0"/>
            <a:r>
              <a:rPr lang="es-ES"/>
              <a:t>Haga clic en el icono para agregar una imagen</a:t>
            </a:r>
            <a:endParaRPr lang="es-ES" dirty="0"/>
          </a:p>
        </p:txBody>
      </p:sp>
      <p:sp>
        <p:nvSpPr>
          <p:cNvPr id="12" name="Rectángulo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ido + tabl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rtlCol="0" anchor="ctr" anchorCtr="0">
            <a:noAutofit/>
          </a:bodyPr>
          <a:lstStyle>
            <a:lvl1pPr algn="ctr">
              <a:defRPr lang="es-ES" sz="3200"/>
            </a:lvl1pPr>
          </a:lstStyle>
          <a:p>
            <a:pPr rtl="0"/>
            <a:r>
              <a:rPr lang="es-ES"/>
              <a:t>Haga clic para agregar un título</a:t>
            </a:r>
          </a:p>
        </p:txBody>
      </p:sp>
      <p:sp>
        <p:nvSpPr>
          <p:cNvPr id="4" name="Marcador de contenido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rtlCol="0">
            <a:normAutofit/>
          </a:bodyPr>
          <a:lstStyle>
            <a:lvl1pPr marL="0" indent="0">
              <a:spcBef>
                <a:spcPts val="1000"/>
              </a:spcBef>
              <a:spcAft>
                <a:spcPts val="0"/>
              </a:spcAft>
              <a:buClr>
                <a:schemeClr val="accent2"/>
              </a:buClr>
              <a:buFont typeface="Wingdings" panose="05000000000000000000" pitchFamily="2" charset="2"/>
              <a:buNone/>
              <a:defRPr lang="es-ES" sz="1800">
                <a:latin typeface="+mn-lt"/>
              </a:defRPr>
            </a:lvl1pPr>
            <a:lvl2pPr marL="0" indent="-228600">
              <a:spcBef>
                <a:spcPts val="1000"/>
              </a:spcBef>
              <a:spcAft>
                <a:spcPts val="1000"/>
              </a:spcAft>
              <a:buClr>
                <a:schemeClr val="accent2"/>
              </a:buClr>
              <a:buFont typeface="Wingdings" panose="05000000000000000000" pitchFamily="2" charset="2"/>
              <a:buChar char="§"/>
              <a:defRPr lang="es-ES" sz="1600">
                <a:latin typeface="+mn-lt"/>
              </a:defRPr>
            </a:lvl2pPr>
            <a:lvl3pPr marL="457200" indent="-228600">
              <a:spcBef>
                <a:spcPts val="1000"/>
              </a:spcBef>
              <a:spcAft>
                <a:spcPts val="1000"/>
              </a:spcAft>
              <a:buClr>
                <a:schemeClr val="accent2"/>
              </a:buClr>
              <a:buFont typeface="Wingdings" panose="05000000000000000000" pitchFamily="2" charset="2"/>
              <a:buChar char="§"/>
              <a:defRPr lang="es-ES" sz="1400">
                <a:latin typeface="+mn-lt"/>
              </a:defRPr>
            </a:lvl3pPr>
            <a:lvl4pPr marL="685800" indent="-228600">
              <a:spcBef>
                <a:spcPts val="1000"/>
              </a:spcBef>
              <a:spcAft>
                <a:spcPts val="1000"/>
              </a:spcAft>
              <a:buClr>
                <a:schemeClr val="accent2"/>
              </a:buClr>
              <a:buFont typeface="Wingdings" panose="05000000000000000000" pitchFamily="2" charset="2"/>
              <a:buChar char="§"/>
              <a:defRPr lang="es-ES" sz="1400">
                <a:latin typeface="+mn-lt"/>
              </a:defRPr>
            </a:lvl4pPr>
            <a:lvl5pPr marL="914400" indent="-228600">
              <a:spcBef>
                <a:spcPts val="1000"/>
              </a:spcBef>
              <a:spcAft>
                <a:spcPts val="1000"/>
              </a:spcAft>
              <a:buClr>
                <a:schemeClr val="accent2"/>
              </a:buClr>
              <a:buFont typeface="Wingdings" panose="05000000000000000000" pitchFamily="2" charset="2"/>
              <a:buChar char="§"/>
              <a:defRPr lang="es-ES" sz="12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8" name="Marcador de posición de tabla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rtlCol="0"/>
          <a:lstStyle>
            <a:defPPr>
              <a:defRPr lang="es-ES"/>
            </a:defPPr>
          </a:lstStyle>
          <a:p>
            <a:pPr rtl="0"/>
            <a:r>
              <a:rPr lang="es-ES"/>
              <a:t>Haga clic en el icono para agregar una tabla</a:t>
            </a:r>
            <a:endParaRPr lang="es-ES" dirty="0"/>
          </a:p>
        </p:txBody>
      </p:sp>
      <p:sp>
        <p:nvSpPr>
          <p:cNvPr id="5" name="Marcador de fecha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es-ES"/>
            </a:defPPr>
          </a:lstStyle>
          <a:p>
            <a:pPr rtl="0"/>
            <a:fld id="{026E8A77-02BA-4760-9B81-884EF78E193A}" type="datetime1">
              <a:rPr lang="es-ES" smtClean="0"/>
              <a:t>15/04/2024</a:t>
            </a:fld>
            <a:endParaRPr lang="es-ES"/>
          </a:p>
        </p:txBody>
      </p:sp>
      <p:sp>
        <p:nvSpPr>
          <p:cNvPr id="6" name="Marcador de pie de página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es-ES"/>
            </a:defPPr>
          </a:lstStyle>
          <a:p>
            <a:pPr rtl="0"/>
            <a:endParaRPr lang="es-ES"/>
          </a:p>
        </p:txBody>
      </p:sp>
      <p:sp>
        <p:nvSpPr>
          <p:cNvPr id="7" name="Marcador de número de diapositiva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es-ES"/>
            </a:def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es-ES"/>
            </a:defPPr>
          </a:lstStyle>
          <a:p>
            <a:pPr rtl="0"/>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s-ES" sz="1200">
                <a:solidFill>
                  <a:schemeClr val="tx1">
                    <a:tint val="82000"/>
                  </a:schemeClr>
                </a:solidFill>
              </a:defRPr>
            </a:lvl1pPr>
          </a:lstStyle>
          <a:p>
            <a:pPr rtl="0"/>
            <a:fld id="{32B6C817-7778-4FFB-BB29-CD03A1C79E28}" type="datetime1">
              <a:rPr lang="es-ES" smtClean="0"/>
              <a:t>15/04/2024</a:t>
            </a:fld>
            <a:endParaRPr lang="es-ES"/>
          </a:p>
        </p:txBody>
      </p:sp>
      <p:sp>
        <p:nvSpPr>
          <p:cNvPr id="5" name="Marcador de pie de página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s-ES" sz="1200">
                <a:solidFill>
                  <a:schemeClr val="tx1">
                    <a:tint val="82000"/>
                  </a:schemeClr>
                </a:solidFill>
              </a:defRPr>
            </a:lvl1pPr>
          </a:lstStyle>
          <a:p>
            <a:pPr rtl="0"/>
            <a:endParaRPr lang="es-ES"/>
          </a:p>
        </p:txBody>
      </p:sp>
      <p:sp>
        <p:nvSpPr>
          <p:cNvPr id="6" name="Marcador de número de diapositiva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es-ES" sz="1200">
                <a:solidFill>
                  <a:schemeClr val="tx1">
                    <a:tint val="82000"/>
                  </a:schemeClr>
                </a:solidFill>
              </a:defRPr>
            </a:lvl1pPr>
          </a:lstStyle>
          <a:p>
            <a:pPr rtl="0"/>
            <a:fld id="{CBD12358-51D2-46B3-9BDE-DF29528B9454}" type="slidenum">
              <a:rPr lang="es-ES" smtClean="0"/>
              <a:t>‹Nº›</a:t>
            </a:fld>
            <a:endParaRPr lang="es-E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lang="es-ES"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FAob5Ggo_20&amp;t=931s"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7" descr="imagen abstracta">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a:xfrm>
            <a:off x="0" y="0"/>
            <a:ext cx="12192000" cy="6858000"/>
          </a:xfrm>
        </p:spPr>
      </p:pic>
      <p:pic>
        <p:nvPicPr>
          <p:cNvPr id="2" name="Imagen 1" descr="Logotipo&#10;&#10;Descripción generada automáticamente">
            <a:extLst>
              <a:ext uri="{FF2B5EF4-FFF2-40B4-BE49-F238E27FC236}">
                <a16:creationId xmlns:a16="http://schemas.microsoft.com/office/drawing/2014/main" id="{1034FA07-717A-17CC-8091-9F4981EF2D74}"/>
              </a:ext>
            </a:extLst>
          </p:cNvPr>
          <p:cNvPicPr>
            <a:picLocks noChangeAspect="1"/>
          </p:cNvPicPr>
          <p:nvPr/>
        </p:nvPicPr>
        <p:blipFill>
          <a:blip r:embed="rId5"/>
          <a:stretch>
            <a:fillRect/>
          </a:stretch>
        </p:blipFill>
        <p:spPr>
          <a:xfrm>
            <a:off x="1507068" y="1522679"/>
            <a:ext cx="9167281" cy="3399890"/>
          </a:xfrm>
          <a:prstGeom prst="rect">
            <a:avLst/>
          </a:prstGeom>
        </p:spPr>
      </p:pic>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t>¿Qué es Serve </a:t>
            </a:r>
            <a:r>
              <a:rPr lang="es-ES" dirty="0" err="1"/>
              <a:t>robotics</a:t>
            </a:r>
            <a:r>
              <a:rPr lang="es-ES" dirty="0"/>
              <a:t>?</a:t>
            </a:r>
          </a:p>
        </p:txBody>
      </p:sp>
      <p:sp>
        <p:nvSpPr>
          <p:cNvPr id="3" name="Marcador de contenido 2">
            <a:extLst>
              <a:ext uri="{FF2B5EF4-FFF2-40B4-BE49-F238E27FC236}">
                <a16:creationId xmlns:a16="http://schemas.microsoft.com/office/drawing/2014/main" id="{68A5FD2B-E3E5-1C2B-0151-21F216B14A33}"/>
              </a:ext>
            </a:extLst>
          </p:cNvPr>
          <p:cNvSpPr>
            <a:spLocks noGrp="1"/>
          </p:cNvSpPr>
          <p:nvPr>
            <p:ph sz="quarter" idx="13"/>
          </p:nvPr>
        </p:nvSpPr>
        <p:spPr>
          <a:xfrm>
            <a:off x="838199" y="1717864"/>
            <a:ext cx="10519065" cy="4137189"/>
          </a:xfrm>
          <a:noFill/>
        </p:spPr>
        <p:txBody>
          <a:bodyPr vert="horz" lIns="91440" tIns="45720" rIns="91440" bIns="45720" rtlCol="0" anchor="t">
            <a:noAutofit/>
          </a:bodyPr>
          <a:lstStyle>
            <a:defPPr>
              <a:defRPr lang="es-ES"/>
            </a:defPPr>
          </a:lstStyle>
          <a:p>
            <a:r>
              <a:rPr lang="es-ES" sz="2800" dirty="0">
                <a:cs typeface="Calibri"/>
              </a:rPr>
              <a:t>Serve </a:t>
            </a:r>
            <a:r>
              <a:rPr lang="es-ES" sz="2800" dirty="0" err="1">
                <a:cs typeface="Calibri"/>
              </a:rPr>
              <a:t>Robotics</a:t>
            </a:r>
            <a:r>
              <a:rPr lang="es-ES" sz="2800" dirty="0">
                <a:cs typeface="Calibri"/>
              </a:rPr>
              <a:t> es una empresa dedica al uso, investigación ,fabricación y puesta en marcha de robots autónomos.</a:t>
            </a:r>
          </a:p>
          <a:p>
            <a:r>
              <a:rPr lang="es-ES" sz="2800" dirty="0">
                <a:cs typeface="Calibri"/>
              </a:rPr>
              <a:t>Ahora mismo su especialidad es en robots autónomos encargados de entregar comida modo '</a:t>
            </a:r>
            <a:r>
              <a:rPr lang="es-ES" sz="2800" dirty="0" err="1">
                <a:cs typeface="Calibri"/>
              </a:rPr>
              <a:t>delivery</a:t>
            </a:r>
            <a:r>
              <a:rPr lang="es-ES" sz="2800" dirty="0">
                <a:cs typeface="Calibri"/>
              </a:rPr>
              <a:t>'</a:t>
            </a:r>
          </a:p>
          <a:p>
            <a:r>
              <a:rPr lang="es-ES" sz="2800" dirty="0">
                <a:cs typeface="Calibri"/>
              </a:rPr>
              <a:t>Ahora mismo colaboran con una gran multitud de empresas como Uber </a:t>
            </a:r>
            <a:r>
              <a:rPr lang="es-ES" sz="2800" dirty="0" err="1">
                <a:cs typeface="Calibri"/>
              </a:rPr>
              <a:t>Eats</a:t>
            </a:r>
            <a:r>
              <a:rPr lang="es-ES" sz="2800" dirty="0">
                <a:cs typeface="Calibri"/>
              </a:rPr>
              <a:t>, 7 Eleven, </a:t>
            </a:r>
            <a:r>
              <a:rPr lang="es-ES" sz="2800" dirty="0" err="1">
                <a:cs typeface="Calibri"/>
              </a:rPr>
              <a:t>Nvidia</a:t>
            </a:r>
            <a:r>
              <a:rPr lang="es-ES" sz="2800" dirty="0">
                <a:cs typeface="Calibri"/>
              </a:rPr>
              <a:t> , </a:t>
            </a:r>
            <a:r>
              <a:rPr lang="es-ES" sz="2800" dirty="0" err="1">
                <a:cs typeface="Calibri"/>
              </a:rPr>
              <a:t>Etc</a:t>
            </a:r>
            <a:endParaRPr lang="es-ES" sz="2800" dirty="0">
              <a:cs typeface="Calibri"/>
            </a:endParaRPr>
          </a:p>
          <a:p>
            <a:r>
              <a:rPr lang="es-ES" sz="2800" dirty="0">
                <a:cs typeface="Calibri"/>
              </a:rPr>
              <a:t>Ya ha desplegado mas de 2000 robots en todo Estados Unidos</a:t>
            </a:r>
          </a:p>
          <a:p>
            <a:pPr lvl="1"/>
            <a:endParaRPr lang="es-ES" dirty="0">
              <a:cs typeface="Calibri"/>
            </a:endParaRPr>
          </a:p>
        </p:txBody>
      </p:sp>
      <p:sp>
        <p:nvSpPr>
          <p:cNvPr id="5" name="Rectángulo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Tree>
    <p:extLst>
      <p:ext uri="{BB962C8B-B14F-4D97-AF65-F5344CB8AC3E}">
        <p14:creationId xmlns:p14="http://schemas.microsoft.com/office/powerpoint/2010/main" val="224315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t>¿Qué tecnologías usa?</a:t>
            </a:r>
          </a:p>
        </p:txBody>
      </p:sp>
      <p:sp>
        <p:nvSpPr>
          <p:cNvPr id="5" name="Rectángulo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0" name="Marcador de contenido 2">
            <a:extLst>
              <a:ext uri="{FF2B5EF4-FFF2-40B4-BE49-F238E27FC236}">
                <a16:creationId xmlns:a16="http://schemas.microsoft.com/office/drawing/2014/main" id="{F72D13CE-B41E-2BE2-A054-A65EF4052934}"/>
              </a:ext>
            </a:extLst>
          </p:cNvPr>
          <p:cNvSpPr>
            <a:spLocks noGrp="1"/>
          </p:cNvSpPr>
          <p:nvPr>
            <p:ph sz="quarter" idx="13"/>
          </p:nvPr>
        </p:nvSpPr>
        <p:spPr>
          <a:xfrm>
            <a:off x="838199" y="1717864"/>
            <a:ext cx="10519065" cy="2644939"/>
          </a:xfrm>
          <a:noFill/>
        </p:spPr>
        <p:txBody>
          <a:bodyPr vert="horz" lIns="91440" tIns="45720" rIns="91440" bIns="45720" rtlCol="0" anchor="t">
            <a:noAutofit/>
          </a:bodyPr>
          <a:lstStyle>
            <a:defPPr>
              <a:defRPr lang="es-ES"/>
            </a:defPPr>
          </a:lstStyle>
          <a:p>
            <a:pPr marL="0" indent="0">
              <a:buNone/>
            </a:pPr>
            <a:r>
              <a:rPr lang="es-ES" sz="2800" dirty="0">
                <a:cs typeface="Calibri"/>
              </a:rPr>
              <a:t>Serve </a:t>
            </a:r>
            <a:r>
              <a:rPr lang="es-ES" sz="2800" err="1">
                <a:cs typeface="Calibri"/>
              </a:rPr>
              <a:t>Robotics</a:t>
            </a:r>
            <a:r>
              <a:rPr lang="es-ES" sz="2800" dirty="0">
                <a:cs typeface="Calibri"/>
              </a:rPr>
              <a:t>, mantiene en secreto las tecnologías especificas que usa pero por </a:t>
            </a:r>
            <a:r>
              <a:rPr lang="es-ES" sz="2800">
                <a:cs typeface="Calibri"/>
              </a:rPr>
              <a:t>lógica</a:t>
            </a:r>
            <a:r>
              <a:rPr lang="es-ES" sz="2800" dirty="0">
                <a:cs typeface="Calibri"/>
              </a:rPr>
              <a:t> sabemos que sus robots poseen varios sensores, que pueden reconocer su alrededor, como personas, pasos de cebras, vehículos para llevar a su pedido a la ubicación designada sin causar ninguna problema ni accidente en el transcurso</a:t>
            </a:r>
          </a:p>
          <a:p>
            <a:pPr lvl="1"/>
            <a:endParaRPr lang="es-ES" dirty="0">
              <a:cs typeface="Calibri"/>
            </a:endParaRPr>
          </a:p>
        </p:txBody>
      </p:sp>
    </p:spTree>
    <p:extLst>
      <p:ext uri="{BB962C8B-B14F-4D97-AF65-F5344CB8AC3E}">
        <p14:creationId xmlns:p14="http://schemas.microsoft.com/office/powerpoint/2010/main" val="729609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t>NIVEL 4 de autonomía</a:t>
            </a:r>
          </a:p>
        </p:txBody>
      </p:sp>
      <p:sp>
        <p:nvSpPr>
          <p:cNvPr id="5" name="Rectángulo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0" name="Marcador de contenido 2">
            <a:extLst>
              <a:ext uri="{FF2B5EF4-FFF2-40B4-BE49-F238E27FC236}">
                <a16:creationId xmlns:a16="http://schemas.microsoft.com/office/drawing/2014/main" id="{F72D13CE-B41E-2BE2-A054-A65EF4052934}"/>
              </a:ext>
            </a:extLst>
          </p:cNvPr>
          <p:cNvSpPr>
            <a:spLocks noGrp="1"/>
          </p:cNvSpPr>
          <p:nvPr>
            <p:ph sz="quarter" idx="13"/>
          </p:nvPr>
        </p:nvSpPr>
        <p:spPr>
          <a:xfrm>
            <a:off x="838199" y="1717864"/>
            <a:ext cx="10519065" cy="4317105"/>
          </a:xfrm>
          <a:noFill/>
        </p:spPr>
        <p:txBody>
          <a:bodyPr vert="horz" lIns="91440" tIns="45720" rIns="91440" bIns="45720" rtlCol="0" anchor="t">
            <a:noAutofit/>
          </a:bodyPr>
          <a:lstStyle>
            <a:defPPr>
              <a:defRPr lang="es-ES"/>
            </a:defPPr>
          </a:lstStyle>
          <a:p>
            <a:pPr marL="0" indent="0">
              <a:buNone/>
            </a:pPr>
            <a:r>
              <a:rPr lang="es-ES" sz="2800" dirty="0">
                <a:cs typeface="Calibri"/>
              </a:rPr>
              <a:t>Serve </a:t>
            </a:r>
            <a:r>
              <a:rPr lang="es-ES" sz="2800" dirty="0" err="1">
                <a:cs typeface="Calibri"/>
              </a:rPr>
              <a:t>Robotics</a:t>
            </a:r>
            <a:r>
              <a:rPr lang="es-ES" sz="2800" dirty="0">
                <a:cs typeface="Calibri"/>
              </a:rPr>
              <a:t>, presume de que sus robots tienen un 4º nivel de autonomía en los que se cumplen los siguientes puntos:</a:t>
            </a:r>
          </a:p>
          <a:p>
            <a:pPr marL="0" indent="0">
              <a:buNone/>
            </a:pPr>
            <a:r>
              <a:rPr lang="es-ES" sz="2800" dirty="0">
                <a:cs typeface="Calibri"/>
              </a:rPr>
              <a:t>  - Ningún humano en el bucle de uso del robot, por diseño</a:t>
            </a:r>
          </a:p>
          <a:p>
            <a:pPr marL="0" indent="0">
              <a:buNone/>
            </a:pPr>
            <a:r>
              <a:rPr lang="es-ES" sz="2800" dirty="0">
                <a:cs typeface="Calibri"/>
              </a:rPr>
              <a:t>  - Seguro por redundancia</a:t>
            </a:r>
          </a:p>
          <a:p>
            <a:pPr marL="0" indent="0">
              <a:buNone/>
            </a:pPr>
            <a:r>
              <a:rPr lang="es-ES" sz="2800" dirty="0">
                <a:cs typeface="Calibri"/>
              </a:rPr>
              <a:t>  - Satisfacen los reglamentos</a:t>
            </a:r>
          </a:p>
          <a:p>
            <a:pPr marL="0" indent="0">
              <a:buNone/>
            </a:pPr>
            <a:r>
              <a:rPr lang="es-ES" sz="2800" dirty="0">
                <a:cs typeface="Calibri"/>
              </a:rPr>
              <a:t>  - Competentes </a:t>
            </a:r>
            <a:r>
              <a:rPr lang="es-ES" sz="2800" dirty="0" err="1">
                <a:cs typeface="Calibri"/>
              </a:rPr>
              <a:t>conomiccamentes</a:t>
            </a:r>
            <a:r>
              <a:rPr lang="es-ES" sz="2800" dirty="0">
                <a:cs typeface="Calibri"/>
              </a:rPr>
              <a:t> y  fuertes con el </a:t>
            </a:r>
            <a:r>
              <a:rPr lang="es-ES" sz="2800" dirty="0" err="1">
                <a:cs typeface="Calibri"/>
              </a:rPr>
              <a:t>deep</a:t>
            </a:r>
            <a:r>
              <a:rPr lang="es-ES" sz="2800" dirty="0">
                <a:cs typeface="Calibri"/>
              </a:rPr>
              <a:t> </a:t>
            </a:r>
            <a:r>
              <a:rPr lang="es-ES" sz="2800" dirty="0" err="1">
                <a:cs typeface="Calibri"/>
              </a:rPr>
              <a:t>learning</a:t>
            </a:r>
            <a:endParaRPr lang="es-ES" sz="2800" dirty="0">
              <a:cs typeface="Calibri"/>
            </a:endParaRPr>
          </a:p>
        </p:txBody>
      </p:sp>
    </p:spTree>
    <p:extLst>
      <p:ext uri="{BB962C8B-B14F-4D97-AF65-F5344CB8AC3E}">
        <p14:creationId xmlns:p14="http://schemas.microsoft.com/office/powerpoint/2010/main" val="340983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ea typeface="+mj-lt"/>
                <a:cs typeface="+mj-lt"/>
              </a:rPr>
              <a:t>Capacidades de Sistema Inteligente</a:t>
            </a:r>
            <a:endParaRPr lang="es-ES" dirty="0"/>
          </a:p>
        </p:txBody>
      </p:sp>
      <p:sp>
        <p:nvSpPr>
          <p:cNvPr id="5" name="Rectángulo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0" name="Marcador de contenido 2">
            <a:extLst>
              <a:ext uri="{FF2B5EF4-FFF2-40B4-BE49-F238E27FC236}">
                <a16:creationId xmlns:a16="http://schemas.microsoft.com/office/drawing/2014/main" id="{F72D13CE-B41E-2BE2-A054-A65EF4052934}"/>
              </a:ext>
            </a:extLst>
          </p:cNvPr>
          <p:cNvSpPr>
            <a:spLocks noGrp="1"/>
          </p:cNvSpPr>
          <p:nvPr>
            <p:ph sz="quarter" idx="13"/>
          </p:nvPr>
        </p:nvSpPr>
        <p:spPr>
          <a:xfrm>
            <a:off x="838199" y="1717864"/>
            <a:ext cx="10519065" cy="4475855"/>
          </a:xfrm>
          <a:noFill/>
        </p:spPr>
        <p:txBody>
          <a:bodyPr vert="horz" lIns="91440" tIns="45720" rIns="91440" bIns="45720" rtlCol="0" anchor="t">
            <a:noAutofit/>
          </a:bodyPr>
          <a:lstStyle>
            <a:defPPr>
              <a:defRPr lang="es-ES"/>
            </a:defPPr>
          </a:lstStyle>
          <a:p>
            <a:pPr marL="0" indent="0">
              <a:buNone/>
            </a:pPr>
            <a:r>
              <a:rPr lang="es-ES" sz="2800" dirty="0">
                <a:ea typeface="+mn-lt"/>
                <a:cs typeface="+mn-lt"/>
              </a:rPr>
              <a:t>Inteligencia:</a:t>
            </a:r>
            <a:endParaRPr lang="es-ES" dirty="0"/>
          </a:p>
          <a:p>
            <a:pPr marL="0" indent="0">
              <a:buNone/>
            </a:pPr>
            <a:r>
              <a:rPr lang="es-ES" sz="2800" dirty="0">
                <a:cs typeface="Calibri"/>
              </a:rPr>
              <a:t> </a:t>
            </a:r>
            <a:r>
              <a:rPr lang="es-ES" dirty="0">
                <a:cs typeface="Calibri"/>
              </a:rPr>
              <a:t> Estos robots se podrían calificar de inteligentes ya que son capaces de llevar a cabo su función de forma autónoma y aparentemente sin problema</a:t>
            </a:r>
            <a:endParaRPr lang="es-ES"/>
          </a:p>
          <a:p>
            <a:pPr marL="0" indent="0">
              <a:buNone/>
            </a:pPr>
            <a:r>
              <a:rPr lang="es-ES" sz="2800" dirty="0">
                <a:ea typeface="+mn-lt"/>
                <a:cs typeface="+mn-lt"/>
              </a:rPr>
              <a:t>Sistematización:</a:t>
            </a:r>
          </a:p>
          <a:p>
            <a:pPr marL="0" indent="0">
              <a:buNone/>
            </a:pPr>
            <a:r>
              <a:rPr lang="es-ES" sz="2800" dirty="0">
                <a:cs typeface="Calibri"/>
              </a:rPr>
              <a:t> </a:t>
            </a:r>
            <a:r>
              <a:rPr lang="es-ES" dirty="0">
                <a:cs typeface="Calibri"/>
              </a:rPr>
              <a:t>Todos estos robots forman parte de su propio ecosistema son sus propios sensores procesos, y piezas por lo que en si los robots son el sistema, todo funciona de forma conjunta para llevar a cabo la tarea de forma eficaz</a:t>
            </a:r>
            <a:endParaRPr lang="es-ES" sz="2800" dirty="0">
              <a:cs typeface="Calibri"/>
            </a:endParaRPr>
          </a:p>
          <a:p>
            <a:pPr marL="0" indent="0">
              <a:buNone/>
            </a:pPr>
            <a:endParaRPr lang="es-ES" sz="2800" dirty="0">
              <a:cs typeface="Calibri"/>
            </a:endParaRPr>
          </a:p>
          <a:p>
            <a:pPr marL="0" indent="0">
              <a:buNone/>
            </a:pPr>
            <a:endParaRPr lang="es-ES" sz="2800" dirty="0">
              <a:cs typeface="Calibri"/>
            </a:endParaRPr>
          </a:p>
        </p:txBody>
      </p:sp>
    </p:spTree>
    <p:extLst>
      <p:ext uri="{BB962C8B-B14F-4D97-AF65-F5344CB8AC3E}">
        <p14:creationId xmlns:p14="http://schemas.microsoft.com/office/powerpoint/2010/main" val="428659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ea typeface="+mj-lt"/>
                <a:cs typeface="+mj-lt"/>
              </a:rPr>
              <a:t>Capacidades de Sistema Inteligente</a:t>
            </a:r>
            <a:endParaRPr lang="es-ES" dirty="0"/>
          </a:p>
        </p:txBody>
      </p:sp>
      <p:sp>
        <p:nvSpPr>
          <p:cNvPr id="5" name="Rectángulo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0" name="Marcador de contenido 2">
            <a:extLst>
              <a:ext uri="{FF2B5EF4-FFF2-40B4-BE49-F238E27FC236}">
                <a16:creationId xmlns:a16="http://schemas.microsoft.com/office/drawing/2014/main" id="{F72D13CE-B41E-2BE2-A054-A65EF4052934}"/>
              </a:ext>
            </a:extLst>
          </p:cNvPr>
          <p:cNvSpPr>
            <a:spLocks noGrp="1"/>
          </p:cNvSpPr>
          <p:nvPr>
            <p:ph sz="quarter" idx="13"/>
          </p:nvPr>
        </p:nvSpPr>
        <p:spPr>
          <a:xfrm>
            <a:off x="838199" y="1717864"/>
            <a:ext cx="10519065" cy="4475855"/>
          </a:xfrm>
          <a:noFill/>
        </p:spPr>
        <p:txBody>
          <a:bodyPr vert="horz" lIns="91440" tIns="45720" rIns="91440" bIns="45720" rtlCol="0" anchor="t">
            <a:noAutofit/>
          </a:bodyPr>
          <a:lstStyle>
            <a:defPPr>
              <a:defRPr lang="es-ES"/>
            </a:defPPr>
          </a:lstStyle>
          <a:p>
            <a:pPr marL="0" indent="0">
              <a:buNone/>
            </a:pPr>
            <a:r>
              <a:rPr lang="es-ES" sz="2800" dirty="0">
                <a:cs typeface="Calibri"/>
              </a:rPr>
              <a:t>Objetivo:</a:t>
            </a:r>
            <a:endParaRPr lang="es-ES" dirty="0"/>
          </a:p>
          <a:p>
            <a:pPr marL="0" indent="0">
              <a:buNone/>
            </a:pPr>
            <a:r>
              <a:rPr lang="es-ES" sz="2800" dirty="0">
                <a:cs typeface="Calibri"/>
              </a:rPr>
              <a:t> </a:t>
            </a:r>
            <a:r>
              <a:rPr lang="es-ES" dirty="0">
                <a:cs typeface="Calibri"/>
              </a:rPr>
              <a:t>El objetivo de estos robots es llevar un pedido a domicilio de forma autónoma y sin problemas en el camino. Y según pruebas realizas y videos en internet se puede ver como estos robots cumplen su objetivo de forma satisfactoria sin incidentes por eso muchas empresas de comida a domicilio han confiado en ellos, como Uber </a:t>
            </a:r>
            <a:r>
              <a:rPr lang="es-ES" dirty="0" err="1">
                <a:cs typeface="Calibri"/>
              </a:rPr>
              <a:t>Eats</a:t>
            </a:r>
            <a:r>
              <a:rPr lang="es-ES" dirty="0">
                <a:cs typeface="Calibri"/>
              </a:rPr>
              <a:t>.  Aquí te dejo un </a:t>
            </a:r>
            <a:r>
              <a:rPr lang="es-ES" dirty="0">
                <a:cs typeface="Calibri"/>
                <a:hlinkClick r:id="rId3"/>
              </a:rPr>
              <a:t>video</a:t>
            </a:r>
            <a:r>
              <a:rPr lang="es-ES" dirty="0">
                <a:cs typeface="Calibri"/>
              </a:rPr>
              <a:t> real de como un robot lleva un pedido a domicilio.</a:t>
            </a:r>
          </a:p>
          <a:p>
            <a:pPr marL="0" indent="0">
              <a:buNone/>
            </a:pPr>
            <a:r>
              <a:rPr lang="es-ES" sz="2800">
                <a:cs typeface="Calibri"/>
              </a:rPr>
              <a:t>Capacidad Sensorial:</a:t>
            </a:r>
          </a:p>
          <a:p>
            <a:pPr marL="0" indent="0">
              <a:buNone/>
            </a:pPr>
            <a:r>
              <a:rPr lang="es-ES" sz="2800" dirty="0">
                <a:cs typeface="Calibri"/>
              </a:rPr>
              <a:t> </a:t>
            </a:r>
            <a:r>
              <a:rPr lang="es-ES" dirty="0">
                <a:cs typeface="Calibri"/>
              </a:rPr>
              <a:t>Actualmente Serve </a:t>
            </a:r>
            <a:r>
              <a:rPr lang="es-ES" err="1">
                <a:cs typeface="Calibri"/>
              </a:rPr>
              <a:t>Robotics</a:t>
            </a:r>
            <a:r>
              <a:rPr lang="es-ES" dirty="0">
                <a:cs typeface="Calibri"/>
              </a:rPr>
              <a:t> mantiene en secreto el tipo de técnicas que usa, pero viendo con funcionan sus robots se puede apreciar que estos tienen una visión del mundo ya sea visual o por sensores, con la que comprenden lo que le rodea para actuar de forma consecuente. Por lo que se </a:t>
            </a:r>
            <a:r>
              <a:rPr lang="es-ES">
                <a:cs typeface="Calibri"/>
              </a:rPr>
              <a:t>podría</a:t>
            </a:r>
            <a:r>
              <a:rPr lang="es-ES" dirty="0">
                <a:cs typeface="Calibri"/>
              </a:rPr>
              <a:t> decir que estos robots si tienen capacidades sensoriales</a:t>
            </a:r>
          </a:p>
          <a:p>
            <a:pPr marL="0" indent="0">
              <a:buNone/>
            </a:pPr>
            <a:endParaRPr lang="es-ES" sz="2800" dirty="0">
              <a:cs typeface="Calibri"/>
            </a:endParaRPr>
          </a:p>
          <a:p>
            <a:pPr marL="0" indent="0">
              <a:buNone/>
            </a:pPr>
            <a:endParaRPr lang="es-ES" sz="2800" dirty="0">
              <a:cs typeface="Calibri"/>
            </a:endParaRPr>
          </a:p>
        </p:txBody>
      </p:sp>
    </p:spTree>
    <p:extLst>
      <p:ext uri="{BB962C8B-B14F-4D97-AF65-F5344CB8AC3E}">
        <p14:creationId xmlns:p14="http://schemas.microsoft.com/office/powerpoint/2010/main" val="120033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rtlCol="0" anchor="ctr"/>
          <a:lstStyle>
            <a:defPPr>
              <a:defRPr lang="es-ES"/>
            </a:defPPr>
          </a:lstStyle>
          <a:p>
            <a:r>
              <a:rPr lang="es-ES" dirty="0">
                <a:ea typeface="+mj-lt"/>
                <a:cs typeface="+mj-lt"/>
              </a:rPr>
              <a:t>Capacidades de Sistema Inteligente</a:t>
            </a:r>
            <a:endParaRPr lang="es-ES" dirty="0"/>
          </a:p>
        </p:txBody>
      </p:sp>
      <p:sp>
        <p:nvSpPr>
          <p:cNvPr id="5" name="Rectángulo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es-ES"/>
            </a:defPPr>
          </a:lstStyle>
          <a:p>
            <a:pPr algn="ctr" rtl="0"/>
            <a:endParaRPr lang="es-ES" dirty="0"/>
          </a:p>
        </p:txBody>
      </p:sp>
      <p:sp>
        <p:nvSpPr>
          <p:cNvPr id="10" name="Marcador de contenido 2">
            <a:extLst>
              <a:ext uri="{FF2B5EF4-FFF2-40B4-BE49-F238E27FC236}">
                <a16:creationId xmlns:a16="http://schemas.microsoft.com/office/drawing/2014/main" id="{F72D13CE-B41E-2BE2-A054-A65EF4052934}"/>
              </a:ext>
            </a:extLst>
          </p:cNvPr>
          <p:cNvSpPr>
            <a:spLocks noGrp="1"/>
          </p:cNvSpPr>
          <p:nvPr>
            <p:ph sz="quarter" idx="13"/>
          </p:nvPr>
        </p:nvSpPr>
        <p:spPr>
          <a:xfrm>
            <a:off x="838199" y="1717864"/>
            <a:ext cx="10519065" cy="4475855"/>
          </a:xfrm>
          <a:noFill/>
        </p:spPr>
        <p:txBody>
          <a:bodyPr vert="horz" lIns="91440" tIns="45720" rIns="91440" bIns="45720" rtlCol="0" anchor="t">
            <a:noAutofit/>
          </a:bodyPr>
          <a:lstStyle>
            <a:defPPr>
              <a:defRPr lang="es-ES"/>
            </a:defPPr>
          </a:lstStyle>
          <a:p>
            <a:pPr marL="0" indent="0">
              <a:buNone/>
            </a:pPr>
            <a:r>
              <a:rPr lang="es-ES" sz="2800" dirty="0">
                <a:ea typeface="+mn-lt"/>
                <a:cs typeface="+mn-lt"/>
              </a:rPr>
              <a:t>Reglas de Actuación</a:t>
            </a:r>
            <a:r>
              <a:rPr lang="es-ES" sz="2800" dirty="0">
                <a:cs typeface="Calibri"/>
              </a:rPr>
              <a:t>:</a:t>
            </a:r>
            <a:endParaRPr lang="es-ES">
              <a:cs typeface="Calibri"/>
            </a:endParaRPr>
          </a:p>
          <a:p>
            <a:pPr marL="0" indent="0">
              <a:buNone/>
            </a:pPr>
            <a:r>
              <a:rPr lang="es-ES" sz="2800" dirty="0">
                <a:cs typeface="Calibri"/>
              </a:rPr>
              <a:t> </a:t>
            </a:r>
            <a:r>
              <a:rPr lang="es-ES" dirty="0">
                <a:cs typeface="Calibri"/>
              </a:rPr>
              <a:t>Estos robots cumplen con creces el cometido para el que fueron creados por lo que sus reglas de actuación las cumplen de una manera buena, ya que si no empresas tan grandes como Uber </a:t>
            </a:r>
            <a:r>
              <a:rPr lang="es-ES" dirty="0" err="1">
                <a:cs typeface="Calibri"/>
              </a:rPr>
              <a:t>Eats</a:t>
            </a:r>
            <a:r>
              <a:rPr lang="es-ES" dirty="0">
                <a:cs typeface="Calibri"/>
              </a:rPr>
              <a:t> no confiarían en ellos.</a:t>
            </a:r>
          </a:p>
          <a:p>
            <a:pPr marL="0" indent="0">
              <a:buNone/>
            </a:pPr>
            <a:r>
              <a:rPr lang="es-ES" sz="2800">
                <a:ea typeface="+mn-lt"/>
                <a:cs typeface="+mn-lt"/>
              </a:rPr>
              <a:t>Memoria:</a:t>
            </a:r>
            <a:endParaRPr lang="es-ES">
              <a:ea typeface="+mn-lt"/>
              <a:cs typeface="+mn-lt"/>
            </a:endParaRPr>
          </a:p>
          <a:p>
            <a:pPr marL="0" indent="0">
              <a:buNone/>
            </a:pPr>
            <a:r>
              <a:rPr lang="es-ES" dirty="0">
                <a:cs typeface="Calibri"/>
              </a:rPr>
              <a:t> Estos robots no posen memoria, si no que actúan en función de cómo </a:t>
            </a:r>
            <a:r>
              <a:rPr lang="es-ES" u="sng" dirty="0">
                <a:cs typeface="Calibri"/>
              </a:rPr>
              <a:t>están</a:t>
            </a:r>
            <a:r>
              <a:rPr lang="es-ES" dirty="0">
                <a:cs typeface="Calibri"/>
              </a:rPr>
              <a:t> programados y según las entradas de sus sensores para actuar de forma consecuente con lo que le rodea.</a:t>
            </a:r>
          </a:p>
          <a:p>
            <a:pPr marL="0" indent="0">
              <a:buNone/>
            </a:pPr>
            <a:r>
              <a:rPr lang="es-ES">
                <a:ea typeface="+mn-lt"/>
                <a:cs typeface="+mn-lt"/>
              </a:rPr>
              <a:t>Aprendizaje:</a:t>
            </a:r>
          </a:p>
          <a:p>
            <a:pPr marL="0" indent="0">
              <a:buNone/>
            </a:pPr>
            <a:r>
              <a:rPr lang="es-ES" dirty="0">
                <a:cs typeface="Calibri"/>
              </a:rPr>
              <a:t>Estos robots no aprenden con el tiempo de forma autonóma, aunque pueden recopilar datos para luego un posible reentrenamiento y así poder llevar a cabo su función de una manera mejor o nuevas funciones.</a:t>
            </a:r>
          </a:p>
          <a:p>
            <a:pPr marL="0" indent="0">
              <a:buNone/>
            </a:pPr>
            <a:endParaRPr lang="es-ES" sz="2800" dirty="0">
              <a:cs typeface="Calibri"/>
            </a:endParaRPr>
          </a:p>
          <a:p>
            <a:pPr marL="0" indent="0">
              <a:buNone/>
            </a:pPr>
            <a:endParaRPr lang="es-ES" sz="2800" dirty="0">
              <a:cs typeface="Calibri"/>
            </a:endParaRPr>
          </a:p>
        </p:txBody>
      </p:sp>
    </p:spTree>
    <p:extLst>
      <p:ext uri="{BB962C8B-B14F-4D97-AF65-F5344CB8AC3E}">
        <p14:creationId xmlns:p14="http://schemas.microsoft.com/office/powerpoint/2010/main" val="262441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11" descr="Un primer plano de punto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3"/>
          <a:srcRect/>
          <a:stretch/>
        </p:blipFill>
        <p:spPr>
          <a:xfrm>
            <a:off x="0" y="0"/>
            <a:ext cx="12192000" cy="6858000"/>
          </a:xfrm>
        </p:spPr>
      </p:pic>
      <p:sp>
        <p:nvSpPr>
          <p:cNvPr id="7" name="Título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rtlCol="0"/>
          <a:lstStyle>
            <a:defPPr>
              <a:defRPr lang="es-ES"/>
            </a:defPPr>
          </a:lstStyle>
          <a:p>
            <a:pPr rtl="0"/>
            <a:r>
              <a:rPr lang="es-ES"/>
              <a:t>GRACIAS</a:t>
            </a:r>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Personalizar">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0</TotalTime>
  <Words>496</Words>
  <Application>Microsoft Office PowerPoint</Application>
  <PresentationFormat>Panorámica</PresentationFormat>
  <Paragraphs>123</Paragraphs>
  <Slides>8</Slides>
  <Notes>8</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Personalizar</vt:lpstr>
      <vt:lpstr>Presentación de PowerPoint</vt:lpstr>
      <vt:lpstr>¿Qué es Serve robotics?</vt:lpstr>
      <vt:lpstr>¿Qué tecnologías usa?</vt:lpstr>
      <vt:lpstr>NIVEL 4 de autonomía</vt:lpstr>
      <vt:lpstr>Capacidades de Sistema Inteligente</vt:lpstr>
      <vt:lpstr>Capacidades de Sistema Inteligente</vt:lpstr>
      <vt:lpstr>Capacidades de Sistema Inteligente</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BÁSICA</dc:title>
  <dc:creator/>
  <cp:lastModifiedBy/>
  <cp:revision>235</cp:revision>
  <dcterms:created xsi:type="dcterms:W3CDTF">2024-04-15T15:22:51Z</dcterms:created>
  <dcterms:modified xsi:type="dcterms:W3CDTF">2024-04-15T16:17:07Z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