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762C7-DC2C-4A80-A955-F6AAF07F7A61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C9F0BC-16E7-4583-8E70-1872DD72D7F3}">
      <dgm:prSet phldrT="[Texto]"/>
      <dgm:spPr/>
      <dgm:t>
        <a:bodyPr/>
        <a:lstStyle/>
        <a:p>
          <a:r>
            <a:rPr lang="pt-BR" dirty="0" err="1"/>
            <a:t>Staging</a:t>
          </a:r>
          <a:r>
            <a:rPr lang="pt-BR" dirty="0"/>
            <a:t> Area</a:t>
          </a:r>
        </a:p>
      </dgm:t>
    </dgm:pt>
    <dgm:pt modelId="{881E5F4D-4691-431D-8677-CEEA80D523CC}" type="parTrans" cxnId="{4E4F529F-514D-4DEB-A3D0-C99022878B5F}">
      <dgm:prSet/>
      <dgm:spPr/>
      <dgm:t>
        <a:bodyPr/>
        <a:lstStyle/>
        <a:p>
          <a:endParaRPr lang="pt-BR"/>
        </a:p>
      </dgm:t>
    </dgm:pt>
    <dgm:pt modelId="{B2FB56C3-0646-49A2-AF07-C8181A633E3B}" type="sibTrans" cxnId="{4E4F529F-514D-4DEB-A3D0-C99022878B5F}">
      <dgm:prSet/>
      <dgm:spPr/>
      <dgm:t>
        <a:bodyPr/>
        <a:lstStyle/>
        <a:p>
          <a:endParaRPr lang="pt-BR"/>
        </a:p>
      </dgm:t>
    </dgm:pt>
    <dgm:pt modelId="{25B09655-005D-4F5F-B24E-47030CA44508}">
      <dgm:prSet phldrT="[Texto]"/>
      <dgm:spPr/>
      <dgm:t>
        <a:bodyPr/>
        <a:lstStyle/>
        <a:p>
          <a:r>
            <a:rPr lang="pt-BR" dirty="0" err="1"/>
            <a:t>Commited</a:t>
          </a:r>
          <a:endParaRPr lang="pt-BR" dirty="0"/>
        </a:p>
      </dgm:t>
    </dgm:pt>
    <dgm:pt modelId="{AE19D02D-134E-47C1-AFF9-D78B7C00FB74}" type="parTrans" cxnId="{1CDFF6F9-D196-490C-875C-0E8E1DDD9511}">
      <dgm:prSet/>
      <dgm:spPr/>
      <dgm:t>
        <a:bodyPr/>
        <a:lstStyle/>
        <a:p>
          <a:endParaRPr lang="pt-BR"/>
        </a:p>
      </dgm:t>
    </dgm:pt>
    <dgm:pt modelId="{7B5006D1-7124-47DF-A87B-36BE2E6B3884}" type="sibTrans" cxnId="{1CDFF6F9-D196-490C-875C-0E8E1DDD9511}">
      <dgm:prSet/>
      <dgm:spPr/>
      <dgm:t>
        <a:bodyPr/>
        <a:lstStyle/>
        <a:p>
          <a:endParaRPr lang="pt-BR"/>
        </a:p>
      </dgm:t>
    </dgm:pt>
    <dgm:pt modelId="{F993A087-207A-4074-8DB8-B6A66E1F8100}">
      <dgm:prSet phldrT="[Texto]"/>
      <dgm:spPr/>
      <dgm:t>
        <a:bodyPr/>
        <a:lstStyle/>
        <a:p>
          <a:r>
            <a:rPr lang="pt-BR" dirty="0"/>
            <a:t>Arquivos Novos</a:t>
          </a:r>
        </a:p>
      </dgm:t>
    </dgm:pt>
    <dgm:pt modelId="{D758B4A4-0714-49A7-8AFB-7615C1920D10}" type="parTrans" cxnId="{BEDA4EFE-D762-4C3F-BAA5-5763B1B70514}">
      <dgm:prSet/>
      <dgm:spPr/>
      <dgm:t>
        <a:bodyPr/>
        <a:lstStyle/>
        <a:p>
          <a:endParaRPr lang="pt-BR"/>
        </a:p>
      </dgm:t>
    </dgm:pt>
    <dgm:pt modelId="{F3EA4719-EEF2-4D37-AEAB-C8FA4BE7AF2F}" type="sibTrans" cxnId="{BEDA4EFE-D762-4C3F-BAA5-5763B1B70514}">
      <dgm:prSet/>
      <dgm:spPr/>
      <dgm:t>
        <a:bodyPr/>
        <a:lstStyle/>
        <a:p>
          <a:endParaRPr lang="pt-BR"/>
        </a:p>
      </dgm:t>
    </dgm:pt>
    <dgm:pt modelId="{8528C0E1-1E19-4ED5-9F72-1248E612648E}">
      <dgm:prSet phldrT="[Texto]"/>
      <dgm:spPr/>
      <dgm:t>
        <a:bodyPr/>
        <a:lstStyle/>
        <a:p>
          <a:r>
            <a:rPr lang="pt-BR" dirty="0"/>
            <a:t>Modificados</a:t>
          </a:r>
        </a:p>
      </dgm:t>
    </dgm:pt>
    <dgm:pt modelId="{6AA92808-B36C-489D-AC84-3ED3A0253160}" type="parTrans" cxnId="{533CBC1D-CA3C-4ABE-8A16-CB706471EE41}">
      <dgm:prSet/>
      <dgm:spPr/>
      <dgm:t>
        <a:bodyPr/>
        <a:lstStyle/>
        <a:p>
          <a:endParaRPr lang="pt-BR"/>
        </a:p>
      </dgm:t>
    </dgm:pt>
    <dgm:pt modelId="{483C04E8-A12B-4375-9FB4-84BB0BBCE388}" type="sibTrans" cxnId="{533CBC1D-CA3C-4ABE-8A16-CB706471EE41}">
      <dgm:prSet/>
      <dgm:spPr/>
      <dgm:t>
        <a:bodyPr/>
        <a:lstStyle/>
        <a:p>
          <a:endParaRPr lang="pt-BR"/>
        </a:p>
      </dgm:t>
    </dgm:pt>
    <dgm:pt modelId="{E84A45E8-8239-4812-8C89-756FFE662F80}">
      <dgm:prSet phldrT="[Texto]"/>
      <dgm:spPr/>
      <dgm:t>
        <a:bodyPr/>
        <a:lstStyle/>
        <a:p>
          <a:r>
            <a:rPr lang="pt-BR" dirty="0"/>
            <a:t>Excluídos</a:t>
          </a:r>
        </a:p>
      </dgm:t>
    </dgm:pt>
    <dgm:pt modelId="{A576BBE8-B19D-43C5-A5EF-A1375F5DD397}" type="parTrans" cxnId="{07A5A5C1-B2C5-4687-AF3B-A06681E1C375}">
      <dgm:prSet/>
      <dgm:spPr/>
      <dgm:t>
        <a:bodyPr/>
        <a:lstStyle/>
        <a:p>
          <a:endParaRPr lang="pt-BR"/>
        </a:p>
      </dgm:t>
    </dgm:pt>
    <dgm:pt modelId="{D1F6FAF9-5792-4408-9D17-7938F36DA835}" type="sibTrans" cxnId="{07A5A5C1-B2C5-4687-AF3B-A06681E1C375}">
      <dgm:prSet/>
      <dgm:spPr/>
      <dgm:t>
        <a:bodyPr/>
        <a:lstStyle/>
        <a:p>
          <a:endParaRPr lang="pt-BR"/>
        </a:p>
      </dgm:t>
    </dgm:pt>
    <dgm:pt modelId="{DF2F16BF-D289-4E1B-BA5C-07AF7330F8F7}">
      <dgm:prSet phldrT="[Texto]"/>
      <dgm:spPr/>
      <dgm:t>
        <a:bodyPr/>
        <a:lstStyle/>
        <a:p>
          <a:r>
            <a:rPr lang="pt-BR" dirty="0" err="1"/>
            <a:t>Git</a:t>
          </a:r>
          <a:r>
            <a:rPr lang="pt-BR" dirty="0"/>
            <a:t> </a:t>
          </a:r>
          <a:r>
            <a:rPr lang="pt-BR" dirty="0" err="1"/>
            <a:t>add</a:t>
          </a:r>
          <a:r>
            <a:rPr lang="pt-BR" dirty="0"/>
            <a:t> .</a:t>
          </a:r>
        </a:p>
      </dgm:t>
    </dgm:pt>
    <dgm:pt modelId="{BB88F14D-A16B-4981-B1B2-5745D22415DD}" type="parTrans" cxnId="{BF18DC15-5002-4D86-AC8E-97DD42DFD01E}">
      <dgm:prSet/>
      <dgm:spPr/>
      <dgm:t>
        <a:bodyPr/>
        <a:lstStyle/>
        <a:p>
          <a:endParaRPr lang="pt-BR"/>
        </a:p>
      </dgm:t>
    </dgm:pt>
    <dgm:pt modelId="{6C288357-C6E2-4FFE-9987-FAEBBE891E67}" type="sibTrans" cxnId="{BF18DC15-5002-4D86-AC8E-97DD42DFD01E}">
      <dgm:prSet/>
      <dgm:spPr/>
      <dgm:t>
        <a:bodyPr/>
        <a:lstStyle/>
        <a:p>
          <a:endParaRPr lang="pt-BR"/>
        </a:p>
      </dgm:t>
    </dgm:pt>
    <dgm:pt modelId="{9AC128CB-DB30-4696-BDE5-1A4DE3651CA7}">
      <dgm:prSet phldrT="[Texto]"/>
      <dgm:spPr/>
      <dgm:t>
        <a:bodyPr/>
        <a:lstStyle/>
        <a:p>
          <a:r>
            <a:rPr lang="pt-BR" dirty="0" err="1"/>
            <a:t>Working</a:t>
          </a:r>
          <a:r>
            <a:rPr lang="pt-BR" dirty="0"/>
            <a:t> </a:t>
          </a:r>
          <a:r>
            <a:rPr lang="pt-BR" dirty="0" err="1"/>
            <a:t>Directory</a:t>
          </a:r>
          <a:endParaRPr lang="pt-BR" dirty="0"/>
        </a:p>
      </dgm:t>
    </dgm:pt>
    <dgm:pt modelId="{B2C20574-C532-483F-8A66-FAD798D1F39A}" type="parTrans" cxnId="{575EDE94-2840-4053-8559-853ADDAACF70}">
      <dgm:prSet/>
      <dgm:spPr/>
      <dgm:t>
        <a:bodyPr/>
        <a:lstStyle/>
        <a:p>
          <a:endParaRPr lang="pt-BR"/>
        </a:p>
      </dgm:t>
    </dgm:pt>
    <dgm:pt modelId="{6E3EFA30-0684-4422-BEA0-E720C7623E2B}" type="sibTrans" cxnId="{575EDE94-2840-4053-8559-853ADDAACF70}">
      <dgm:prSet/>
      <dgm:spPr/>
      <dgm:t>
        <a:bodyPr/>
        <a:lstStyle/>
        <a:p>
          <a:endParaRPr lang="pt-BR"/>
        </a:p>
      </dgm:t>
    </dgm:pt>
    <dgm:pt modelId="{2FEA14B9-AA86-45CB-8B71-734BB378E97F}">
      <dgm:prSet phldrT="[Texto]"/>
      <dgm:spPr/>
      <dgm:t>
        <a:bodyPr/>
        <a:lstStyle/>
        <a:p>
          <a:r>
            <a:rPr lang="pt-BR" dirty="0" err="1"/>
            <a:t>Git</a:t>
          </a:r>
          <a:r>
            <a:rPr lang="pt-BR" dirty="0"/>
            <a:t> </a:t>
          </a:r>
          <a:r>
            <a:rPr lang="pt-BR" dirty="0" err="1"/>
            <a:t>commit</a:t>
          </a:r>
          <a:endParaRPr lang="pt-BR" dirty="0"/>
        </a:p>
      </dgm:t>
    </dgm:pt>
    <dgm:pt modelId="{4DBDE171-1904-41DB-955B-C61520CDF0B4}" type="parTrans" cxnId="{4ACB040A-63B0-4C25-A4E6-93BF846C95CE}">
      <dgm:prSet/>
      <dgm:spPr/>
      <dgm:t>
        <a:bodyPr/>
        <a:lstStyle/>
        <a:p>
          <a:endParaRPr lang="pt-BR"/>
        </a:p>
      </dgm:t>
    </dgm:pt>
    <dgm:pt modelId="{B7AE434F-6FD4-4047-A298-1557D40CCD4A}" type="sibTrans" cxnId="{4ACB040A-63B0-4C25-A4E6-93BF846C95CE}">
      <dgm:prSet/>
      <dgm:spPr/>
      <dgm:t>
        <a:bodyPr/>
        <a:lstStyle/>
        <a:p>
          <a:endParaRPr lang="pt-BR"/>
        </a:p>
      </dgm:t>
    </dgm:pt>
    <dgm:pt modelId="{14505A9D-D656-49D2-B7DC-925F5A254E67}" type="pres">
      <dgm:prSet presAssocID="{B72762C7-DC2C-4A80-A955-F6AAF07F7A6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E127BF5-6069-4341-9C41-38F01566EBA8}" type="pres">
      <dgm:prSet presAssocID="{9AC128CB-DB30-4696-BDE5-1A4DE3651CA7}" presName="Accent1" presStyleCnt="0"/>
      <dgm:spPr/>
    </dgm:pt>
    <dgm:pt modelId="{5FACA752-3B09-46E6-AA61-F73689AE1CFF}" type="pres">
      <dgm:prSet presAssocID="{9AC128CB-DB30-4696-BDE5-1A4DE3651CA7}" presName="Accent" presStyleLbl="node1" presStyleIdx="0" presStyleCnt="3"/>
      <dgm:spPr/>
    </dgm:pt>
    <dgm:pt modelId="{30B64636-BB52-478A-9605-A513F6F7027A}" type="pres">
      <dgm:prSet presAssocID="{9AC128CB-DB30-4696-BDE5-1A4DE3651CA7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66BB10B-7380-43EE-A419-560FED60A347}" type="pres">
      <dgm:prSet presAssocID="{9AC128CB-DB30-4696-BDE5-1A4DE3651CA7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31425132-DC18-4D1B-BDA7-94EC0825832F}" type="pres">
      <dgm:prSet presAssocID="{3BC9F0BC-16E7-4583-8E70-1872DD72D7F3}" presName="Accent2" presStyleCnt="0"/>
      <dgm:spPr/>
    </dgm:pt>
    <dgm:pt modelId="{8659955C-90DE-4299-9E9F-2EFD27175723}" type="pres">
      <dgm:prSet presAssocID="{3BC9F0BC-16E7-4583-8E70-1872DD72D7F3}" presName="Accent" presStyleLbl="node1" presStyleIdx="1" presStyleCnt="3"/>
      <dgm:spPr/>
    </dgm:pt>
    <dgm:pt modelId="{0F477A0C-781A-442D-967B-EDAF18BA19B8}" type="pres">
      <dgm:prSet presAssocID="{3BC9F0BC-16E7-4583-8E70-1872DD72D7F3}" presName="Child2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5A66CE1-AE7F-4E0F-8C47-42FCEADA92D7}" type="pres">
      <dgm:prSet presAssocID="{3BC9F0BC-16E7-4583-8E70-1872DD72D7F3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6B9F52B-B32F-4484-A40F-AB079B1694C1}" type="pres">
      <dgm:prSet presAssocID="{25B09655-005D-4F5F-B24E-47030CA44508}" presName="Accent3" presStyleCnt="0"/>
      <dgm:spPr/>
    </dgm:pt>
    <dgm:pt modelId="{03A7B858-54B9-46AF-A28D-27D12F11691E}" type="pres">
      <dgm:prSet presAssocID="{25B09655-005D-4F5F-B24E-47030CA44508}" presName="Accent" presStyleLbl="node1" presStyleIdx="2" presStyleCnt="3"/>
      <dgm:spPr/>
    </dgm:pt>
    <dgm:pt modelId="{3EF99923-3D80-4660-813B-F58D799CF413}" type="pres">
      <dgm:prSet presAssocID="{25B09655-005D-4F5F-B24E-47030CA44508}" presName="Child3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071C246-A5D9-4701-A8E2-4441EEE0F745}" type="pres">
      <dgm:prSet presAssocID="{25B09655-005D-4F5F-B24E-47030CA44508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4ACB040A-63B0-4C25-A4E6-93BF846C95CE}" srcId="{25B09655-005D-4F5F-B24E-47030CA44508}" destId="{2FEA14B9-AA86-45CB-8B71-734BB378E97F}" srcOrd="0" destOrd="0" parTransId="{4DBDE171-1904-41DB-955B-C61520CDF0B4}" sibTransId="{B7AE434F-6FD4-4047-A298-1557D40CCD4A}"/>
    <dgm:cxn modelId="{B2A0150D-5A4F-42EC-B5C1-7E868C78C6DF}" type="presOf" srcId="{25B09655-005D-4F5F-B24E-47030CA44508}" destId="{E071C246-A5D9-4701-A8E2-4441EEE0F745}" srcOrd="0" destOrd="0" presId="urn:microsoft.com/office/officeart/2009/layout/CircleArrowProcess"/>
    <dgm:cxn modelId="{BF18DC15-5002-4D86-AC8E-97DD42DFD01E}" srcId="{3BC9F0BC-16E7-4583-8E70-1872DD72D7F3}" destId="{DF2F16BF-D289-4E1B-BA5C-07AF7330F8F7}" srcOrd="0" destOrd="0" parTransId="{BB88F14D-A16B-4981-B1B2-5745D22415DD}" sibTransId="{6C288357-C6E2-4FFE-9987-FAEBBE891E67}"/>
    <dgm:cxn modelId="{1C8B0B1D-E17D-47CC-8B1A-182588802AA1}" type="presOf" srcId="{E84A45E8-8239-4812-8C89-756FFE662F80}" destId="{30B64636-BB52-478A-9605-A513F6F7027A}" srcOrd="0" destOrd="2" presId="urn:microsoft.com/office/officeart/2009/layout/CircleArrowProcess"/>
    <dgm:cxn modelId="{533CBC1D-CA3C-4ABE-8A16-CB706471EE41}" srcId="{9AC128CB-DB30-4696-BDE5-1A4DE3651CA7}" destId="{8528C0E1-1E19-4ED5-9F72-1248E612648E}" srcOrd="1" destOrd="0" parTransId="{6AA92808-B36C-489D-AC84-3ED3A0253160}" sibTransId="{483C04E8-A12B-4375-9FB4-84BB0BBCE388}"/>
    <dgm:cxn modelId="{AE160731-1B23-4ADE-990F-E4BDAC478A2A}" type="presOf" srcId="{DF2F16BF-D289-4E1B-BA5C-07AF7330F8F7}" destId="{0F477A0C-781A-442D-967B-EDAF18BA19B8}" srcOrd="0" destOrd="0" presId="urn:microsoft.com/office/officeart/2009/layout/CircleArrowProcess"/>
    <dgm:cxn modelId="{E07F4E31-2093-48DE-ACD6-4E51B4C4C407}" type="presOf" srcId="{8528C0E1-1E19-4ED5-9F72-1248E612648E}" destId="{30B64636-BB52-478A-9605-A513F6F7027A}" srcOrd="0" destOrd="1" presId="urn:microsoft.com/office/officeart/2009/layout/CircleArrowProcess"/>
    <dgm:cxn modelId="{575EDE94-2840-4053-8559-853ADDAACF70}" srcId="{B72762C7-DC2C-4A80-A955-F6AAF07F7A61}" destId="{9AC128CB-DB30-4696-BDE5-1A4DE3651CA7}" srcOrd="0" destOrd="0" parTransId="{B2C20574-C532-483F-8A66-FAD798D1F39A}" sibTransId="{6E3EFA30-0684-4422-BEA0-E720C7623E2B}"/>
    <dgm:cxn modelId="{4E4F529F-514D-4DEB-A3D0-C99022878B5F}" srcId="{B72762C7-DC2C-4A80-A955-F6AAF07F7A61}" destId="{3BC9F0BC-16E7-4583-8E70-1872DD72D7F3}" srcOrd="1" destOrd="0" parTransId="{881E5F4D-4691-431D-8677-CEEA80D523CC}" sibTransId="{B2FB56C3-0646-49A2-AF07-C8181A633E3B}"/>
    <dgm:cxn modelId="{1FB2C9BA-B49C-4AB4-9B13-B13970827F37}" type="presOf" srcId="{F993A087-207A-4074-8DB8-B6A66E1F8100}" destId="{30B64636-BB52-478A-9605-A513F6F7027A}" srcOrd="0" destOrd="0" presId="urn:microsoft.com/office/officeart/2009/layout/CircleArrowProcess"/>
    <dgm:cxn modelId="{9EF293BC-7830-47EF-88DB-9AE44D90266F}" type="presOf" srcId="{B72762C7-DC2C-4A80-A955-F6AAF07F7A61}" destId="{14505A9D-D656-49D2-B7DC-925F5A254E67}" srcOrd="0" destOrd="0" presId="urn:microsoft.com/office/officeart/2009/layout/CircleArrowProcess"/>
    <dgm:cxn modelId="{A932E5C0-08AB-439B-835E-6FC26FDC9BDB}" type="presOf" srcId="{9AC128CB-DB30-4696-BDE5-1A4DE3651CA7}" destId="{B66BB10B-7380-43EE-A419-560FED60A347}" srcOrd="0" destOrd="0" presId="urn:microsoft.com/office/officeart/2009/layout/CircleArrowProcess"/>
    <dgm:cxn modelId="{07A5A5C1-B2C5-4687-AF3B-A06681E1C375}" srcId="{9AC128CB-DB30-4696-BDE5-1A4DE3651CA7}" destId="{E84A45E8-8239-4812-8C89-756FFE662F80}" srcOrd="2" destOrd="0" parTransId="{A576BBE8-B19D-43C5-A5EF-A1375F5DD397}" sibTransId="{D1F6FAF9-5792-4408-9D17-7938F36DA835}"/>
    <dgm:cxn modelId="{5920B7C4-5213-4896-B4B3-55E421BDACFB}" type="presOf" srcId="{3BC9F0BC-16E7-4583-8E70-1872DD72D7F3}" destId="{05A66CE1-AE7F-4E0F-8C47-42FCEADA92D7}" srcOrd="0" destOrd="0" presId="urn:microsoft.com/office/officeart/2009/layout/CircleArrowProcess"/>
    <dgm:cxn modelId="{A9A0CDCA-2C4D-453A-BB74-FD5E55625AAA}" type="presOf" srcId="{2FEA14B9-AA86-45CB-8B71-734BB378E97F}" destId="{3EF99923-3D80-4660-813B-F58D799CF413}" srcOrd="0" destOrd="0" presId="urn:microsoft.com/office/officeart/2009/layout/CircleArrowProcess"/>
    <dgm:cxn modelId="{1CDFF6F9-D196-490C-875C-0E8E1DDD9511}" srcId="{B72762C7-DC2C-4A80-A955-F6AAF07F7A61}" destId="{25B09655-005D-4F5F-B24E-47030CA44508}" srcOrd="2" destOrd="0" parTransId="{AE19D02D-134E-47C1-AFF9-D78B7C00FB74}" sibTransId="{7B5006D1-7124-47DF-A87B-36BE2E6B3884}"/>
    <dgm:cxn modelId="{BEDA4EFE-D762-4C3F-BAA5-5763B1B70514}" srcId="{9AC128CB-DB30-4696-BDE5-1A4DE3651CA7}" destId="{F993A087-207A-4074-8DB8-B6A66E1F8100}" srcOrd="0" destOrd="0" parTransId="{D758B4A4-0714-49A7-8AFB-7615C1920D10}" sibTransId="{F3EA4719-EEF2-4D37-AEAB-C8FA4BE7AF2F}"/>
    <dgm:cxn modelId="{B4E4A24C-CCA0-4F6A-85EC-7FBE77B73321}" type="presParOf" srcId="{14505A9D-D656-49D2-B7DC-925F5A254E67}" destId="{1E127BF5-6069-4341-9C41-38F01566EBA8}" srcOrd="0" destOrd="0" presId="urn:microsoft.com/office/officeart/2009/layout/CircleArrowProcess"/>
    <dgm:cxn modelId="{19820EBF-D71A-4567-A52E-1123E7B88AAA}" type="presParOf" srcId="{1E127BF5-6069-4341-9C41-38F01566EBA8}" destId="{5FACA752-3B09-46E6-AA61-F73689AE1CFF}" srcOrd="0" destOrd="0" presId="urn:microsoft.com/office/officeart/2009/layout/CircleArrowProcess"/>
    <dgm:cxn modelId="{48168183-A940-4638-B0B2-433B40926CB1}" type="presParOf" srcId="{14505A9D-D656-49D2-B7DC-925F5A254E67}" destId="{30B64636-BB52-478A-9605-A513F6F7027A}" srcOrd="1" destOrd="0" presId="urn:microsoft.com/office/officeart/2009/layout/CircleArrowProcess"/>
    <dgm:cxn modelId="{27997870-43AF-4518-B121-7F7C5E9CB7A9}" type="presParOf" srcId="{14505A9D-D656-49D2-B7DC-925F5A254E67}" destId="{B66BB10B-7380-43EE-A419-560FED60A347}" srcOrd="2" destOrd="0" presId="urn:microsoft.com/office/officeart/2009/layout/CircleArrowProcess"/>
    <dgm:cxn modelId="{99B61CE0-8679-49F3-9999-DD34777D4144}" type="presParOf" srcId="{14505A9D-D656-49D2-B7DC-925F5A254E67}" destId="{31425132-DC18-4D1B-BDA7-94EC0825832F}" srcOrd="3" destOrd="0" presId="urn:microsoft.com/office/officeart/2009/layout/CircleArrowProcess"/>
    <dgm:cxn modelId="{F658EBDC-6D77-4CF3-9AA8-966E81224186}" type="presParOf" srcId="{31425132-DC18-4D1B-BDA7-94EC0825832F}" destId="{8659955C-90DE-4299-9E9F-2EFD27175723}" srcOrd="0" destOrd="0" presId="urn:microsoft.com/office/officeart/2009/layout/CircleArrowProcess"/>
    <dgm:cxn modelId="{9CD9BD56-B136-43A2-9F9E-C4388D3DFC74}" type="presParOf" srcId="{14505A9D-D656-49D2-B7DC-925F5A254E67}" destId="{0F477A0C-781A-442D-967B-EDAF18BA19B8}" srcOrd="4" destOrd="0" presId="urn:microsoft.com/office/officeart/2009/layout/CircleArrowProcess"/>
    <dgm:cxn modelId="{27B338A2-346F-43F4-BBF8-E91FE9D3D64A}" type="presParOf" srcId="{14505A9D-D656-49D2-B7DC-925F5A254E67}" destId="{05A66CE1-AE7F-4E0F-8C47-42FCEADA92D7}" srcOrd="5" destOrd="0" presId="urn:microsoft.com/office/officeart/2009/layout/CircleArrowProcess"/>
    <dgm:cxn modelId="{18E1FBDD-E631-4FA8-BD33-C80560C662A0}" type="presParOf" srcId="{14505A9D-D656-49D2-B7DC-925F5A254E67}" destId="{96B9F52B-B32F-4484-A40F-AB079B1694C1}" srcOrd="6" destOrd="0" presId="urn:microsoft.com/office/officeart/2009/layout/CircleArrowProcess"/>
    <dgm:cxn modelId="{3EA7AE4C-3769-42AD-81A3-61BAC341A236}" type="presParOf" srcId="{96B9F52B-B32F-4484-A40F-AB079B1694C1}" destId="{03A7B858-54B9-46AF-A28D-27D12F11691E}" srcOrd="0" destOrd="0" presId="urn:microsoft.com/office/officeart/2009/layout/CircleArrowProcess"/>
    <dgm:cxn modelId="{C3877DD2-17F4-4530-B10A-D0FDB1B00C28}" type="presParOf" srcId="{14505A9D-D656-49D2-B7DC-925F5A254E67}" destId="{3EF99923-3D80-4660-813B-F58D799CF413}" srcOrd="7" destOrd="0" presId="urn:microsoft.com/office/officeart/2009/layout/CircleArrowProcess"/>
    <dgm:cxn modelId="{F6667982-28AC-4F81-95BA-BAAC20BC9548}" type="presParOf" srcId="{14505A9D-D656-49D2-B7DC-925F5A254E67}" destId="{E071C246-A5D9-4701-A8E2-4441EEE0F745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CA752-3B09-46E6-AA61-F73689AE1CFF}">
      <dsp:nvSpPr>
        <dsp:cNvPr id="0" name=""/>
        <dsp:cNvSpPr/>
      </dsp:nvSpPr>
      <dsp:spPr>
        <a:xfrm>
          <a:off x="903522" y="0"/>
          <a:ext cx="2140770" cy="21410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B64636-BB52-478A-9605-A513F6F7027A}">
      <dsp:nvSpPr>
        <dsp:cNvPr id="0" name=""/>
        <dsp:cNvSpPr/>
      </dsp:nvSpPr>
      <dsp:spPr>
        <a:xfrm>
          <a:off x="3044695" y="638237"/>
          <a:ext cx="1284462" cy="85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Arquivos Novos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Modificados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Excluídos</a:t>
          </a:r>
        </a:p>
      </dsp:txBody>
      <dsp:txXfrm>
        <a:off x="3044695" y="638237"/>
        <a:ext cx="1284462" cy="856616"/>
      </dsp:txXfrm>
    </dsp:sp>
    <dsp:sp modelId="{B66BB10B-7380-43EE-A419-560FED60A347}">
      <dsp:nvSpPr>
        <dsp:cNvPr id="0" name=""/>
        <dsp:cNvSpPr/>
      </dsp:nvSpPr>
      <dsp:spPr>
        <a:xfrm>
          <a:off x="1376703" y="773000"/>
          <a:ext cx="1189584" cy="59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Working</a:t>
          </a:r>
          <a:r>
            <a:rPr lang="pt-BR" sz="2000" kern="1200" dirty="0"/>
            <a:t> </a:t>
          </a:r>
          <a:r>
            <a:rPr lang="pt-BR" sz="2000" kern="1200" dirty="0" err="1"/>
            <a:t>Directory</a:t>
          </a:r>
          <a:endParaRPr lang="pt-BR" sz="2000" kern="1200" dirty="0"/>
        </a:p>
      </dsp:txBody>
      <dsp:txXfrm>
        <a:off x="1376703" y="773000"/>
        <a:ext cx="1189584" cy="594650"/>
      </dsp:txXfrm>
    </dsp:sp>
    <dsp:sp modelId="{8659955C-90DE-4299-9E9F-2EFD27175723}">
      <dsp:nvSpPr>
        <dsp:cNvPr id="0" name=""/>
        <dsp:cNvSpPr/>
      </dsp:nvSpPr>
      <dsp:spPr>
        <a:xfrm>
          <a:off x="308931" y="1230218"/>
          <a:ext cx="2140770" cy="21410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477A0C-781A-442D-967B-EDAF18BA19B8}">
      <dsp:nvSpPr>
        <dsp:cNvPr id="0" name=""/>
        <dsp:cNvSpPr/>
      </dsp:nvSpPr>
      <dsp:spPr>
        <a:xfrm>
          <a:off x="2449701" y="1875571"/>
          <a:ext cx="1284462" cy="85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Git</a:t>
          </a:r>
          <a:r>
            <a:rPr lang="pt-BR" sz="1400" kern="1200" dirty="0"/>
            <a:t> </a:t>
          </a:r>
          <a:r>
            <a:rPr lang="pt-BR" sz="1400" kern="1200" dirty="0" err="1"/>
            <a:t>add</a:t>
          </a:r>
          <a:r>
            <a:rPr lang="pt-BR" sz="1400" kern="1200" dirty="0"/>
            <a:t> .</a:t>
          </a:r>
        </a:p>
      </dsp:txBody>
      <dsp:txXfrm>
        <a:off x="2449701" y="1875571"/>
        <a:ext cx="1284462" cy="856616"/>
      </dsp:txXfrm>
    </dsp:sp>
    <dsp:sp modelId="{05A66CE1-AE7F-4E0F-8C47-42FCEADA92D7}">
      <dsp:nvSpPr>
        <dsp:cNvPr id="0" name=""/>
        <dsp:cNvSpPr/>
      </dsp:nvSpPr>
      <dsp:spPr>
        <a:xfrm>
          <a:off x="784524" y="2010335"/>
          <a:ext cx="1189584" cy="59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Staging</a:t>
          </a:r>
          <a:r>
            <a:rPr lang="pt-BR" sz="2000" kern="1200" dirty="0"/>
            <a:t> Area</a:t>
          </a:r>
        </a:p>
      </dsp:txBody>
      <dsp:txXfrm>
        <a:off x="784524" y="2010335"/>
        <a:ext cx="1189584" cy="594650"/>
      </dsp:txXfrm>
    </dsp:sp>
    <dsp:sp modelId="{03A7B858-54B9-46AF-A28D-27D12F11691E}">
      <dsp:nvSpPr>
        <dsp:cNvPr id="0" name=""/>
        <dsp:cNvSpPr/>
      </dsp:nvSpPr>
      <dsp:spPr>
        <a:xfrm>
          <a:off x="1055889" y="2607654"/>
          <a:ext cx="1839253" cy="18399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F99923-3D80-4660-813B-F58D799CF413}">
      <dsp:nvSpPr>
        <dsp:cNvPr id="0" name=""/>
        <dsp:cNvSpPr/>
      </dsp:nvSpPr>
      <dsp:spPr>
        <a:xfrm>
          <a:off x="3044695" y="3112461"/>
          <a:ext cx="1284462" cy="85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Git</a:t>
          </a:r>
          <a:r>
            <a:rPr lang="pt-BR" sz="1400" kern="1200" dirty="0"/>
            <a:t> </a:t>
          </a:r>
          <a:r>
            <a:rPr lang="pt-BR" sz="1400" kern="1200" dirty="0" err="1"/>
            <a:t>commit</a:t>
          </a:r>
          <a:endParaRPr lang="pt-BR" sz="1400" kern="1200" dirty="0"/>
        </a:p>
      </dsp:txBody>
      <dsp:txXfrm>
        <a:off x="3044695" y="3112461"/>
        <a:ext cx="1284462" cy="856616"/>
      </dsp:txXfrm>
    </dsp:sp>
    <dsp:sp modelId="{E071C246-A5D9-4701-A8E2-4441EEE0F745}">
      <dsp:nvSpPr>
        <dsp:cNvPr id="0" name=""/>
        <dsp:cNvSpPr/>
      </dsp:nvSpPr>
      <dsp:spPr>
        <a:xfrm>
          <a:off x="1379517" y="3249449"/>
          <a:ext cx="1189584" cy="59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Commited</a:t>
          </a:r>
          <a:endParaRPr lang="pt-BR" sz="2000" kern="1200" dirty="0"/>
        </a:p>
      </dsp:txBody>
      <dsp:txXfrm>
        <a:off x="1379517" y="3249449"/>
        <a:ext cx="1189584" cy="594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13B1B-8B1F-4F0D-B28A-DB0BE642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D0F3D-81A1-40B6-B6F2-64F0C843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C6C12-3EAB-4DE9-97ED-D56F722F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1CB56-410C-4D40-9634-322DCE7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270D9-EB2F-4B92-928B-DB558FA6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8317-DD50-41BD-9191-92A5B2DF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A0018A-5D41-4CE5-A764-F8F485DE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12F58-B0DC-4E36-B276-9C4DC553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F2660-D154-457D-B1F6-B2BFD82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CD2C7-DE82-4595-955C-F0D8628D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115EF-DA12-4934-A336-467A9CC9F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F6809-C518-4202-98BF-6EAB4BEF7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8470B-3009-40C5-B2F0-430CD745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A4FFE-3E1C-4B88-9E6C-58706283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7C107E-FB56-4182-86C9-F713A84F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7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D5A0-77E3-4161-996F-D820A5CA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A37BB-148E-4DDE-8274-D930B9D4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6032F8-E79B-428C-9C94-0147678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96987-C3C3-450F-8AF4-98984E2B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0888A-13C9-491A-9CCE-FF357D38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CDB26-33D5-4353-80E6-F5263E88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3D2DC-4CB0-4957-891A-C1D36B52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6022B-B415-405C-A9FA-FCA407EB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5803-4137-4065-B482-6095912C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E7D4B-2864-4865-8A8A-4DC25F24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CBED-1637-4471-8473-4835C83C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36953-303A-429C-AF92-8FBCF65F8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9E4CB-34D1-4CF5-AE2F-DEF3AC472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A309B-F4AC-4816-B961-CB3A058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B76B5A-6B61-40D7-863E-5B51BBC7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86E274-7D66-478D-B52E-12313E7D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18B66-56D5-4112-A37C-AB304566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FEDCFE-F589-4E4F-8D41-239C0CC4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4FCE02-9811-4763-B311-00773A398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C66DAE-BF14-496C-B255-F968172BE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56058D-86CC-448D-9CB2-2B61C6799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787C2C-3B28-4A56-9568-763ADEA0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5142C9-3F4D-4DDE-A79E-805B0373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505E36-D2F0-4F88-B87F-85AE72BC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8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8C412-867B-401E-B22F-3472204A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D148A-1638-492E-BD8E-4EA28EA8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698E2D-0A47-456D-8A69-2D1C3A3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D64C9B-E76F-4313-B67F-1CE842FE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9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093AEB-68A0-4359-B3A1-755BC3AE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37DF4A-D154-4B04-AECB-F7A97FAA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4E24C7-DE11-4E63-9E66-8073B500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FAD4-0BED-4095-929B-8FBD1AAF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E4EFC-8C74-47CE-B168-929327B6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277FA1-9DED-493F-AF97-8B4C70FA2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E1AB6D-FA74-4F2A-85C6-D0D65C96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13480F-4A20-4A27-BB9D-485A89C0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044FBE-02E0-4A03-AF03-8800CDB3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4B039-9807-48CB-A77E-19EDE50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CC72FC-7EF0-45EB-95AF-FD682E8FB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66D3E-2D42-460F-8D39-B8D02B48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6134D6-372A-4954-929F-D8037F85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C4C8D5-B80F-4F0C-951D-E80BB99D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497EAD-E6D7-42FF-98BE-9BA391FE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3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C008E-E9FA-4C90-A65B-E677606A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3EE8BB-EB37-4BD3-A3C3-81AF5406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338D2-2568-4E97-9A09-1D86B9D3F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594E-4C8F-4601-B3ED-AB53177D8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52037-B5DA-4AA2-893C-14DDD599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D798D-A71B-436F-9B9D-5821048C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9BFF-4205-4282-BEAC-98715751A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CAEDB-953D-4E6D-A17C-61C57059B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67163-1901-4199-8745-BB386A8D3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0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79DF-9C5D-4553-9A60-0A555DA6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BFA33-9D9B-4D55-8CA1-E941F5F6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Iniciar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/>
              <a:t>Configuração inicial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user.name "Jesse James"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</a:t>
            </a:r>
            <a:r>
              <a:rPr lang="pt-BR" dirty="0" err="1"/>
              <a:t>user.email</a:t>
            </a:r>
            <a:r>
              <a:rPr lang="pt-BR" dirty="0"/>
              <a:t> "jj@jsoft.com.br"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</a:t>
            </a:r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Colocar na </a:t>
            </a:r>
            <a:r>
              <a:rPr lang="pt-BR" dirty="0" err="1"/>
              <a:t>Staged</a:t>
            </a:r>
            <a:r>
              <a:rPr lang="pt-BR" dirty="0"/>
              <a:t> Area	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r>
              <a:rPr lang="pt-BR" dirty="0" err="1"/>
              <a:t>Comitar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</a:t>
            </a:r>
            <a:r>
              <a:rPr lang="pt-BR"/>
              <a:t>“</a:t>
            </a:r>
            <a:r>
              <a:rPr lang="pt-BR" u="sng"/>
              <a:t>Texto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0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BB021-4D3D-487C-9C26-3E6C7B6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E0DAC-2AB4-40D9-B138-83944CE5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Directory</a:t>
            </a:r>
            <a:endParaRPr lang="pt-BR" dirty="0"/>
          </a:p>
          <a:p>
            <a:pPr lvl="1"/>
            <a:r>
              <a:rPr lang="pt-BR" dirty="0"/>
              <a:t>Arquivos Novos</a:t>
            </a:r>
          </a:p>
          <a:p>
            <a:pPr lvl="1"/>
            <a:r>
              <a:rPr lang="pt-BR" dirty="0"/>
              <a:t>Excluídos</a:t>
            </a:r>
          </a:p>
          <a:p>
            <a:pPr lvl="1"/>
            <a:r>
              <a:rPr lang="pt-BR" dirty="0"/>
              <a:t>Modificados</a:t>
            </a:r>
          </a:p>
          <a:p>
            <a:r>
              <a:rPr lang="pt-BR" dirty="0" err="1"/>
              <a:t>Staging</a:t>
            </a:r>
            <a:r>
              <a:rPr lang="pt-BR" dirty="0"/>
              <a:t> Area</a:t>
            </a:r>
          </a:p>
          <a:p>
            <a:pPr lvl="1"/>
            <a:r>
              <a:rPr lang="pt-BR" dirty="0"/>
              <a:t>Arquivos Adicionados ao próximo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 err="1"/>
              <a:t>Commited</a:t>
            </a:r>
            <a:endParaRPr lang="pt-BR" dirty="0"/>
          </a:p>
          <a:p>
            <a:pPr lvl="1"/>
            <a:r>
              <a:rPr lang="pt-BR" dirty="0"/>
              <a:t>Arquivos </a:t>
            </a:r>
            <a:r>
              <a:rPr lang="pt-BR" dirty="0" err="1"/>
              <a:t>comitados</a:t>
            </a:r>
            <a:endParaRPr lang="pt-BR" dirty="0"/>
          </a:p>
          <a:p>
            <a:r>
              <a:rPr lang="pt-BR" dirty="0"/>
              <a:t>Obs.: Um arquivo pode estar em dois estados.</a:t>
            </a:r>
          </a:p>
          <a:p>
            <a:r>
              <a:rPr lang="pt-BR" dirty="0"/>
              <a:t>Basta que um arquivo já no </a:t>
            </a:r>
            <a:r>
              <a:rPr lang="pt-BR" dirty="0" err="1"/>
              <a:t>stage</a:t>
            </a:r>
            <a:r>
              <a:rPr lang="pt-BR" dirty="0"/>
              <a:t> seja modificado.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5E5DEBB-E087-404C-8370-B5E4EADD2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095450"/>
              </p:ext>
            </p:extLst>
          </p:nvPr>
        </p:nvGraphicFramePr>
        <p:xfrm>
          <a:off x="7882385" y="1777471"/>
          <a:ext cx="463808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76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Curso do Git</vt:lpstr>
      <vt:lpstr>Comandos Iniciais</vt:lpstr>
      <vt:lpstr>Funcionamento do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do Git</dc:title>
  <dc:creator>Jesse James</dc:creator>
  <cp:lastModifiedBy>Jesse James</cp:lastModifiedBy>
  <cp:revision>3</cp:revision>
  <dcterms:created xsi:type="dcterms:W3CDTF">2021-05-29T01:50:23Z</dcterms:created>
  <dcterms:modified xsi:type="dcterms:W3CDTF">2021-05-29T02:03:38Z</dcterms:modified>
</cp:coreProperties>
</file>