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15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518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06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283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2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931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503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56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57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540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224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537" y="566057"/>
            <a:ext cx="2586446" cy="123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1. 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21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537" y="566057"/>
            <a:ext cx="2586446" cy="123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2</a:t>
            </a:r>
            <a:r>
              <a:rPr lang="da-DK" dirty="0" smtClean="0"/>
              <a:t>. </a:t>
            </a:r>
            <a:r>
              <a:rPr lang="da-DK" dirty="0" smtClean="0"/>
              <a:t>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872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</dc:creator>
  <cp:lastModifiedBy>Jesper</cp:lastModifiedBy>
  <cp:revision>2</cp:revision>
  <dcterms:created xsi:type="dcterms:W3CDTF">2018-05-16T11:44:36Z</dcterms:created>
  <dcterms:modified xsi:type="dcterms:W3CDTF">2018-05-16T11:45:37Z</dcterms:modified>
</cp:coreProperties>
</file>