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915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518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068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283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20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931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503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56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57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540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4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6AC4-60C4-497C-9FA5-C388E6D0C5C3}" type="datetimeFigureOut">
              <a:rPr lang="da-DK" smtClean="0"/>
              <a:t>16-05-2018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79CE-3443-4886-B95E-886F7837155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224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8537" y="566057"/>
            <a:ext cx="2586446" cy="123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1. commit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217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</dc:creator>
  <cp:lastModifiedBy>Jesper</cp:lastModifiedBy>
  <cp:revision>1</cp:revision>
  <dcterms:created xsi:type="dcterms:W3CDTF">2018-05-16T11:44:36Z</dcterms:created>
  <dcterms:modified xsi:type="dcterms:W3CDTF">2018-05-16T11:45:02Z</dcterms:modified>
</cp:coreProperties>
</file>