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CF29-B913-494D-9751-7D89976AB2DA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027C-F659-48A1-AC4F-49B72D7BAF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9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CF29-B913-494D-9751-7D89976AB2DA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027C-F659-48A1-AC4F-49B72D7BAF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242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CF29-B913-494D-9751-7D89976AB2DA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027C-F659-48A1-AC4F-49B72D7BAF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94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CF29-B913-494D-9751-7D89976AB2DA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027C-F659-48A1-AC4F-49B72D7BAF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827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CF29-B913-494D-9751-7D89976AB2DA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027C-F659-48A1-AC4F-49B72D7BAF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326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CF29-B913-494D-9751-7D89976AB2DA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027C-F659-48A1-AC4F-49B72D7BAF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226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CF29-B913-494D-9751-7D89976AB2DA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027C-F659-48A1-AC4F-49B72D7BAF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858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CF29-B913-494D-9751-7D89976AB2DA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027C-F659-48A1-AC4F-49B72D7BAF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397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CF29-B913-494D-9751-7D89976AB2DA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027C-F659-48A1-AC4F-49B72D7BAF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20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CF29-B913-494D-9751-7D89976AB2DA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027C-F659-48A1-AC4F-49B72D7BAF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978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CF29-B913-494D-9751-7D89976AB2DA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027C-F659-48A1-AC4F-49B72D7BAF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80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8CF29-B913-494D-9751-7D89976AB2DA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1027C-F659-48A1-AC4F-49B72D7BAF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199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522514"/>
            <a:ext cx="154141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From the Simulink file System.slx</a:t>
            </a:r>
            <a:endParaRPr lang="da-DK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5" y="1232955"/>
            <a:ext cx="11469188" cy="24291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458" y="4100175"/>
            <a:ext cx="5779634" cy="180750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693920" y="2969623"/>
            <a:ext cx="1197429" cy="113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7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522514"/>
            <a:ext cx="1776549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From the Multisim file Kredsløb V3.ms14</a:t>
            </a:r>
            <a:endParaRPr lang="da-DK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" y="1330367"/>
            <a:ext cx="11399520" cy="536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6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643" y="252549"/>
            <a:ext cx="5927906" cy="61635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4470" y="522514"/>
            <a:ext cx="3004456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From the jpg file System_on_breadboard_v1_0_view01.jpg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28151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Jesper</dc:creator>
  <cp:lastModifiedBy>Jesper</cp:lastModifiedBy>
  <cp:revision>3</cp:revision>
  <dcterms:created xsi:type="dcterms:W3CDTF">2018-05-16T08:10:52Z</dcterms:created>
  <dcterms:modified xsi:type="dcterms:W3CDTF">2018-05-16T08:26:17Z</dcterms:modified>
</cp:coreProperties>
</file>