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5" r:id="rId3"/>
    <p:sldId id="278" r:id="rId4"/>
    <p:sldId id="274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044" autoAdjust="0"/>
  </p:normalViewPr>
  <p:slideViewPr>
    <p:cSldViewPr snapToGrid="0">
      <p:cViewPr varScale="1">
        <p:scale>
          <a:sx n="66" d="100"/>
          <a:sy n="66" d="100"/>
        </p:scale>
        <p:origin x="12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Styre fluid med temperatur.</a:t>
            </a:r>
          </a:p>
          <a:p>
            <a:pPr marL="171450" indent="-171450">
              <a:buFontTx/>
              <a:buChar char="-"/>
            </a:pPr>
            <a:r>
              <a:rPr lang="da-DK" dirty="0"/>
              <a:t>Styre temperatur med en hob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751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- Bruge </a:t>
            </a:r>
            <a:r>
              <a:rPr lang="da-DK" dirty="0" err="1"/>
              <a:t>opamp</a:t>
            </a:r>
            <a:r>
              <a:rPr lang="da-DK" dirty="0"/>
              <a:t> som forstærker spænding op som så styrer gate spænding på en </a:t>
            </a:r>
            <a:r>
              <a:rPr lang="da-DK" dirty="0" err="1"/>
              <a:t>mosfet</a:t>
            </a:r>
            <a:r>
              <a:rPr lang="da-DK" dirty="0"/>
              <a:t> for at forstærke en strøm som kan sendes igennem en modstand for at regulere temperaturen.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642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 err="1"/>
              <a:t>Maybe</a:t>
            </a:r>
            <a:r>
              <a:rPr lang="da-DK" dirty="0"/>
              <a:t> 6 </a:t>
            </a:r>
            <a:r>
              <a:rPr lang="da-DK" dirty="0" err="1"/>
              <a:t>hrs</a:t>
            </a:r>
            <a:r>
              <a:rPr lang="da-DK" dirty="0"/>
              <a:t> per </a:t>
            </a:r>
            <a:r>
              <a:rPr lang="da-DK" dirty="0" err="1"/>
              <a:t>week</a:t>
            </a:r>
            <a:r>
              <a:rPr lang="da-DK" dirty="0"/>
              <a:t> ,</a:t>
            </a:r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lecture</a:t>
            </a:r>
            <a:r>
              <a:rPr lang="da-DK" dirty="0"/>
              <a:t> in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on the </a:t>
            </a:r>
            <a:r>
              <a:rPr lang="da-DK" dirty="0" err="1"/>
              <a:t>project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 </a:t>
            </a:r>
            <a:r>
              <a:rPr lang="da-DK" dirty="0" err="1"/>
              <a:t>weekly</a:t>
            </a:r>
            <a:r>
              <a:rPr lang="da-DK" dirty="0"/>
              <a:t> meetings with </a:t>
            </a:r>
            <a:r>
              <a:rPr lang="da-DK" dirty="0" err="1"/>
              <a:t>you</a:t>
            </a:r>
            <a:r>
              <a:rPr lang="da-DK" dirty="0"/>
              <a:t>,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feedback on the </a:t>
            </a:r>
            <a:r>
              <a:rPr lang="da-DK" dirty="0" err="1"/>
              <a:t>project</a:t>
            </a:r>
            <a:r>
              <a:rPr lang="da-DK" dirty="0"/>
              <a:t> status.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4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noProof="1"/>
              <a:t>Projekt</a:t>
            </a:r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noProof="1"/>
              <a:t>E4DSE 2018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56D6-30B1-4703-B757-428AF5D8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Medlemmer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3670F2-9399-4098-8CCA-FF93595E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Lasse A. Frederiksen</a:t>
            </a:r>
          </a:p>
          <a:p>
            <a:r>
              <a:rPr lang="da-DK" dirty="0"/>
              <a:t>Kim C. Nielsen</a:t>
            </a:r>
          </a:p>
          <a:p>
            <a:r>
              <a:rPr lang="da-DK" dirty="0"/>
              <a:t>Mads H. Villadsen</a:t>
            </a:r>
          </a:p>
        </p:txBody>
      </p:sp>
    </p:spTree>
    <p:extLst>
      <p:ext uri="{BB962C8B-B14F-4D97-AF65-F5344CB8AC3E}">
        <p14:creationId xmlns:p14="http://schemas.microsoft.com/office/powerpoint/2010/main" val="23675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B72ED-E474-48EF-BC4F-123DE05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Heating Control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31DB61-E879-4303-A9B3-4C0C9965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pPr lvl="1"/>
            <a:r>
              <a:rPr lang="da-DK" dirty="0"/>
              <a:t>Holde den samme temperatur i et specificeret volumen.</a:t>
            </a:r>
          </a:p>
          <a:p>
            <a:pPr lvl="1"/>
            <a:r>
              <a:rPr lang="da-DK" dirty="0"/>
              <a:t>Mulighed for at brænde forskellige strømme af for at simulere temperatur, hvor controller skal træde i kraft.</a:t>
            </a:r>
          </a:p>
          <a:p>
            <a:pPr lvl="1"/>
            <a:r>
              <a:rPr lang="da-DK" dirty="0"/>
              <a:t>Holde styr på temperatur vha. temperatursensor</a:t>
            </a:r>
          </a:p>
          <a:p>
            <a:pPr lvl="1"/>
            <a:r>
              <a:rPr lang="da-DK" dirty="0"/>
              <a:t>Komponenter</a:t>
            </a:r>
          </a:p>
          <a:p>
            <a:pPr lvl="2"/>
            <a:r>
              <a:rPr lang="da-DK" dirty="0"/>
              <a:t>Temperatursensor</a:t>
            </a:r>
          </a:p>
          <a:p>
            <a:pPr lvl="2"/>
            <a:r>
              <a:rPr lang="da-DK" dirty="0"/>
              <a:t>Transistor</a:t>
            </a:r>
          </a:p>
          <a:p>
            <a:pPr lvl="2"/>
            <a:r>
              <a:rPr lang="da-DK" dirty="0"/>
              <a:t>Tank med vand</a:t>
            </a:r>
          </a:p>
        </p:txBody>
      </p:sp>
    </p:spTree>
    <p:extLst>
      <p:ext uri="{BB962C8B-B14F-4D97-AF65-F5344CB8AC3E}">
        <p14:creationId xmlns:p14="http://schemas.microsoft.com/office/powerpoint/2010/main" val="1220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DF298-AF3F-43FA-977D-456F1922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Aircon</a:t>
            </a:r>
            <a:r>
              <a:rPr lang="da-DK" dirty="0"/>
              <a:t> Control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D52F14-6985-44EC-92F6-5B72D942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Holde samme hastighed på motor der styrer f.eks. En fane/blæser for at køle et specificeret volumen vha. et PWM signal med f.eks. en BeagleBone</a:t>
            </a:r>
          </a:p>
          <a:p>
            <a:r>
              <a:rPr lang="da-DK" dirty="0"/>
              <a:t>Vha. temperatursensor skal controller regulerer hastigheden på motor.</a:t>
            </a:r>
          </a:p>
          <a:p>
            <a:r>
              <a:rPr lang="da-DK" dirty="0"/>
              <a:t>Komponenter</a:t>
            </a:r>
          </a:p>
          <a:p>
            <a:pPr lvl="1"/>
            <a:r>
              <a:rPr lang="da-DK" dirty="0"/>
              <a:t>Fane fra f.eks. Computer</a:t>
            </a:r>
          </a:p>
          <a:p>
            <a:pPr lvl="1"/>
            <a:r>
              <a:rPr lang="da-DK" dirty="0"/>
              <a:t>Transistor</a:t>
            </a:r>
          </a:p>
          <a:p>
            <a:pPr lvl="1"/>
            <a:r>
              <a:rPr lang="da-DK" dirty="0"/>
              <a:t>Temperatursensor</a:t>
            </a:r>
          </a:p>
          <a:p>
            <a:pPr lvl="1"/>
            <a:r>
              <a:rPr lang="da-DK" dirty="0"/>
              <a:t>Test skal foregå i en kompakt kasse, montere blæser på inderside af kasse. 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23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CBD70-2069-4257-8FB1-0F74DC5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Tidsplan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AF8D9564-749B-44FE-AF37-9E5A4D0A6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442878"/>
              </p:ext>
            </p:extLst>
          </p:nvPr>
        </p:nvGraphicFramePr>
        <p:xfrm>
          <a:off x="1341439" y="2030655"/>
          <a:ext cx="9509122" cy="4144160"/>
        </p:xfrm>
        <a:graphic>
          <a:graphicData uri="http://schemas.openxmlformats.org/drawingml/2006/table">
            <a:tbl>
              <a:tblPr/>
              <a:tblGrid>
                <a:gridCol w="949014">
                  <a:extLst>
                    <a:ext uri="{9D8B030D-6E8A-4147-A177-3AD203B41FA5}">
                      <a16:colId xmlns:a16="http://schemas.microsoft.com/office/drawing/2014/main" val="2583993567"/>
                    </a:ext>
                  </a:extLst>
                </a:gridCol>
                <a:gridCol w="2382026">
                  <a:extLst>
                    <a:ext uri="{9D8B030D-6E8A-4147-A177-3AD203B41FA5}">
                      <a16:colId xmlns:a16="http://schemas.microsoft.com/office/drawing/2014/main" val="2128348780"/>
                    </a:ext>
                  </a:extLst>
                </a:gridCol>
                <a:gridCol w="949014">
                  <a:extLst>
                    <a:ext uri="{9D8B030D-6E8A-4147-A177-3AD203B41FA5}">
                      <a16:colId xmlns:a16="http://schemas.microsoft.com/office/drawing/2014/main" val="1523325136"/>
                    </a:ext>
                  </a:extLst>
                </a:gridCol>
                <a:gridCol w="949014">
                  <a:extLst>
                    <a:ext uri="{9D8B030D-6E8A-4147-A177-3AD203B41FA5}">
                      <a16:colId xmlns:a16="http://schemas.microsoft.com/office/drawing/2014/main" val="725927761"/>
                    </a:ext>
                  </a:extLst>
                </a:gridCol>
                <a:gridCol w="949014">
                  <a:extLst>
                    <a:ext uri="{9D8B030D-6E8A-4147-A177-3AD203B41FA5}">
                      <a16:colId xmlns:a16="http://schemas.microsoft.com/office/drawing/2014/main" val="4195588036"/>
                    </a:ext>
                  </a:extLst>
                </a:gridCol>
                <a:gridCol w="949014">
                  <a:extLst>
                    <a:ext uri="{9D8B030D-6E8A-4147-A177-3AD203B41FA5}">
                      <a16:colId xmlns:a16="http://schemas.microsoft.com/office/drawing/2014/main" val="1405494149"/>
                    </a:ext>
                  </a:extLst>
                </a:gridCol>
                <a:gridCol w="2382026">
                  <a:extLst>
                    <a:ext uri="{9D8B030D-6E8A-4147-A177-3AD203B41FA5}">
                      <a16:colId xmlns:a16="http://schemas.microsoft.com/office/drawing/2014/main" val="2900953922"/>
                    </a:ext>
                  </a:extLst>
                </a:gridCol>
              </a:tblGrid>
              <a:tr h="311277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Emne 1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Heat controller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Ansvar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Emne 2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Aircondition controller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465776"/>
                  </a:ext>
                </a:extLst>
              </a:tr>
              <a:tr h="311277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b="1">
                          <a:effectLst/>
                        </a:rPr>
                        <a:t>Week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b="1">
                          <a:effectLst/>
                        </a:rPr>
                        <a:t>Activities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b="1">
                          <a:effectLst/>
                        </a:rPr>
                        <a:t>Week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b="1">
                          <a:effectLst/>
                        </a:rPr>
                        <a:t>Activities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90477"/>
                  </a:ext>
                </a:extLst>
              </a:tr>
              <a:tr h="584593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14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Finde ud af hvordan systemet kunne laves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 dirty="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Alle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14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Finde ud af hvordan systemet kunne laves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843802"/>
                  </a:ext>
                </a:extLst>
              </a:tr>
              <a:tr h="311277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15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Udregning og simulering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err="1">
                          <a:effectLst/>
                        </a:rPr>
                        <a:t>Indiv</a:t>
                      </a:r>
                      <a:r>
                        <a:rPr lang="da-DK" sz="1800" dirty="0">
                          <a:effectLst/>
                        </a:rPr>
                        <a:t>.</a:t>
                      </a:r>
                    </a:p>
                    <a:p>
                      <a:pPr rtl="0" fontAlgn="b"/>
                      <a:endParaRPr lang="da-DK" sz="1800" dirty="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15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Udregning og simulering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21011"/>
                  </a:ext>
                </a:extLst>
              </a:tr>
              <a:tr h="584593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16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Bygge kredsløb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err="1">
                          <a:effectLst/>
                        </a:rPr>
                        <a:t>Indiv</a:t>
                      </a:r>
                      <a:r>
                        <a:rPr lang="da-DK" sz="1800" dirty="0">
                          <a:effectLst/>
                        </a:rPr>
                        <a:t>.</a:t>
                      </a:r>
                    </a:p>
                    <a:p>
                      <a:pPr rtl="0" fontAlgn="b"/>
                      <a:endParaRPr lang="da-DK" sz="1800" dirty="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16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Bygge kredsløb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37302"/>
                  </a:ext>
                </a:extLst>
              </a:tr>
              <a:tr h="311277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17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Test af kredsløb og foretage målinger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err="1">
                          <a:effectLst/>
                        </a:rPr>
                        <a:t>Indiv</a:t>
                      </a:r>
                      <a:r>
                        <a:rPr lang="da-DK" sz="1800" dirty="0">
                          <a:effectLst/>
                        </a:rPr>
                        <a:t>.</a:t>
                      </a:r>
                    </a:p>
                    <a:p>
                      <a:pPr rtl="0" fontAlgn="b"/>
                      <a:endParaRPr lang="da-DK" sz="1800" dirty="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17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Test af kredsløb og foretage målinger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98040"/>
                  </a:ext>
                </a:extLst>
              </a:tr>
              <a:tr h="584593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18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Test af kredsløb og foretage målinger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 err="1">
                          <a:effectLst/>
                        </a:rPr>
                        <a:t>Indiv</a:t>
                      </a:r>
                      <a:r>
                        <a:rPr lang="da-DK" sz="1800" dirty="0">
                          <a:effectLst/>
                        </a:rPr>
                        <a:t>.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18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Test af kredsløb og foretage målinger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068846"/>
                  </a:ext>
                </a:extLst>
              </a:tr>
              <a:tr h="584593"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19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Samling af rapport og aflevering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Alle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a-DK" sz="1800">
                        <a:effectLst/>
                      </a:endParaRP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>
                          <a:effectLst/>
                        </a:rPr>
                        <a:t>Uge 19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a-DK" sz="1800" dirty="0">
                          <a:effectLst/>
                        </a:rPr>
                        <a:t>Samling af rapport og aflevering</a:t>
                      </a:r>
                    </a:p>
                  </a:txBody>
                  <a:tcPr marL="28470" marR="28470" marT="18980" marB="189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09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blå bånd med foto med solopgang i bjergene (widescreen)</Template>
  <TotalTime>99</TotalTime>
  <Words>316</Words>
  <Application>Microsoft Office PowerPoint</Application>
  <PresentationFormat>Widescreen</PresentationFormat>
  <Paragraphs>72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Projekt</vt:lpstr>
      <vt:lpstr>Medlemmer</vt:lpstr>
      <vt:lpstr>Heating Control</vt:lpstr>
      <vt:lpstr>Aircon Control</vt:lpstr>
      <vt:lpstr>Tidsplan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Kim Nielsen</dc:creator>
  <cp:keywords/>
  <cp:lastModifiedBy>Kim Concepcion Nielsen</cp:lastModifiedBy>
  <cp:revision>64</cp:revision>
  <dcterms:created xsi:type="dcterms:W3CDTF">2018-03-22T19:00:46Z</dcterms:created>
  <dcterms:modified xsi:type="dcterms:W3CDTF">2018-03-23T10:41:24Z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