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90" r:id="rId4"/>
    <p:sldId id="287" r:id="rId5"/>
    <p:sldId id="291" r:id="rId6"/>
    <p:sldId id="282" r:id="rId7"/>
    <p:sldId id="277" r:id="rId8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678E"/>
    <a:srgbClr val="48BFE0"/>
    <a:srgbClr val="79C8EF"/>
    <a:srgbClr val="BDD8E5"/>
    <a:srgbClr val="C3CFE5"/>
    <a:srgbClr val="00A0F0"/>
    <a:srgbClr val="577283"/>
    <a:srgbClr val="567284"/>
    <a:srgbClr val="0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24" autoAdjust="0"/>
  </p:normalViewPr>
  <p:slideViewPr>
    <p:cSldViewPr>
      <p:cViewPr varScale="1">
        <p:scale>
          <a:sx n="95" d="100"/>
          <a:sy n="95" d="100"/>
        </p:scale>
        <p:origin x="1146" y="78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5357"/>
            <a:ext cx="6477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190500"/>
            <a:ext cx="17145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90500"/>
            <a:ext cx="50165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20"/>
            <a:ext cx="6477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11251"/>
            <a:ext cx="33655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111251"/>
            <a:ext cx="33655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7" y="1279261"/>
            <a:ext cx="3368146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7" y="1812396"/>
            <a:ext cx="336814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2" y="227542"/>
            <a:ext cx="2506928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3"/>
            <a:ext cx="425979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2" y="1195919"/>
            <a:ext cx="2506928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2"/>
            <a:ext cx="4572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pPr/>
              <a:t>2013/12/16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03500" y="5296961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6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1345332"/>
            <a:ext cx="7620000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                     Web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即时通讯系统</a:t>
            </a:r>
            <a:endParaRPr lang="zh-CN" altLang="en-US" sz="32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7772" y="3355166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组长：范保林</a:t>
            </a:r>
            <a:endParaRPr lang="en-US" altLang="zh-CN" sz="2200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  <a:r>
              <a:rPr lang="zh-CN" altLang="en-US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：倪泽彬 方春林 李作</a:t>
            </a:r>
            <a:r>
              <a:rPr lang="zh-CN" altLang="en-US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     </a:t>
            </a:r>
            <a:endParaRPr lang="en-US" altLang="zh-CN" sz="2200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彭   飞 刘志寰 黄国楷</a:t>
            </a:r>
            <a:endParaRPr lang="en-US" sz="2200" spc="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8" y="1561356"/>
            <a:ext cx="3096345" cy="6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"/>
    </mc:Choice>
    <mc:Fallback xmlns="">
      <p:transition spd="slow" advTm="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25252"/>
            <a:ext cx="7131279" cy="496855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7114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6180" y="240459"/>
            <a:ext cx="83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rPr>
              <a:t>简单介绍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0172" y="233781"/>
            <a:ext cx="79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服务端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4566" y="233781"/>
            <a:ext cx="957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数据库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8357" y="242470"/>
            <a:ext cx="79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前端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192715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7672" y="769268"/>
            <a:ext cx="617893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8750" algn="just">
              <a:spcBef>
                <a:spcPts val="240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即时聊天系统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58750" algn="just">
              <a:spcBef>
                <a:spcPts val="2400"/>
              </a:spcBef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58750" algn="just">
              <a:spcBef>
                <a:spcPts val="240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58750" algn="just">
              <a:spcBef>
                <a:spcPts val="240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二人即时文字聊天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58750" algn="just">
              <a:spcBef>
                <a:spcPts val="240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人即时文字聊天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58750" algn="just">
              <a:spcBef>
                <a:spcPts val="240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二人视频聊天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58750" algn="just">
              <a:spcBef>
                <a:spcPts val="240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人视频聊天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71534" y="1417340"/>
            <a:ext cx="323296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8750" algn="just">
              <a:spcBef>
                <a:spcPts val="240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58750" algn="just">
              <a:spcBef>
                <a:spcPts val="240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实现技术：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158750" algn="just">
              <a:spcBef>
                <a:spcPts val="24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</a:p>
          <a:p>
            <a:pPr marR="158750" algn="just">
              <a:spcBef>
                <a:spcPts val="2400"/>
              </a:spcBef>
            </a:pPr>
            <a:r>
              <a:rPr lang="en-US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5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1" animBg="1"/>
      <p:bldP spid="36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769268"/>
            <a:ext cx="7131279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WebSocket protocol </a:t>
            </a:r>
            <a:r>
              <a:rPr lang="zh-CN" altLang="en-US"/>
              <a:t>是</a:t>
            </a:r>
            <a:r>
              <a:rPr lang="en-US"/>
              <a:t>HTML5</a:t>
            </a:r>
            <a:r>
              <a:rPr lang="zh-CN" altLang="en-US"/>
              <a:t>一种新的协议</a:t>
            </a:r>
            <a:r>
              <a:rPr lang="en-US" altLang="zh-CN"/>
              <a:t>(</a:t>
            </a:r>
            <a:r>
              <a:rPr lang="en-US"/>
              <a:t>protocol)。</a:t>
            </a:r>
            <a:r>
              <a:rPr lang="zh-CN" altLang="en-US"/>
              <a:t>它是实现了浏览器与服务器全双工通信</a:t>
            </a:r>
            <a:r>
              <a:rPr lang="en-US" altLang="zh-CN"/>
              <a:t>(</a:t>
            </a:r>
            <a:r>
              <a:rPr lang="en-US"/>
              <a:t>full-duplex)。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38232" y="214294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6180" y="240459"/>
            <a:ext cx="83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rPr>
              <a:t>简单介绍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9088" y="234172"/>
            <a:ext cx="79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服务端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8519" y="234172"/>
            <a:ext cx="957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数据库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3975" y="234172"/>
            <a:ext cx="79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前端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8" y="773576"/>
            <a:ext cx="2019300" cy="1085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99076" y="996026"/>
            <a:ext cx="4292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Node.js 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：快速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构建网络服务及应用的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平台，轻量级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服务端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509098" y="1911219"/>
            <a:ext cx="48292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WebSocket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protocol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HTML5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一种新的协议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protocol)。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它是实现了浏览器与服务器全双工通信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full-duplex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)。</a:t>
            </a:r>
          </a:p>
          <a:p>
            <a:r>
              <a:rPr lang="zh-CN" altLang="en-US" dirty="0"/>
              <a:t>在 </a:t>
            </a:r>
            <a:r>
              <a:rPr lang="en-US" altLang="zh-CN" dirty="0" err="1"/>
              <a:t>WebSocket</a:t>
            </a:r>
            <a:r>
              <a:rPr lang="en-US" altLang="zh-CN" dirty="0"/>
              <a:t> API</a:t>
            </a:r>
            <a:r>
              <a:rPr lang="zh-CN" altLang="en-US" dirty="0"/>
              <a:t>，浏览器和服务器只需要要做一个握手的动作，然后，浏览器和服务器之间就形成了一条快速通道。两者之间就直接可以数据互相传送。在此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协议中，为我们实现即时服务带来了两大好处：</a:t>
            </a:r>
          </a:p>
          <a:p>
            <a:r>
              <a:rPr lang="en-US" altLang="zh-CN" dirty="0"/>
              <a:t>1. Header</a:t>
            </a:r>
          </a:p>
          <a:p>
            <a:r>
              <a:rPr lang="zh-CN" altLang="en-US" dirty="0"/>
              <a:t>互相沟通的</a:t>
            </a:r>
            <a:r>
              <a:rPr lang="en-US" altLang="zh-CN" dirty="0"/>
              <a:t>Header</a:t>
            </a:r>
            <a:r>
              <a:rPr lang="zh-CN" altLang="en-US" dirty="0"/>
              <a:t>是很小的</a:t>
            </a:r>
            <a:r>
              <a:rPr lang="en-US" altLang="zh-CN" dirty="0"/>
              <a:t>-</a:t>
            </a:r>
            <a:r>
              <a:rPr lang="zh-CN" altLang="en-US" dirty="0"/>
              <a:t>大概只有 </a:t>
            </a:r>
            <a:r>
              <a:rPr lang="en-US" altLang="zh-CN" dirty="0"/>
              <a:t>2 Bytes</a:t>
            </a:r>
          </a:p>
          <a:p>
            <a:r>
              <a:rPr lang="en-US" altLang="zh-CN" dirty="0"/>
              <a:t>2. Server Push</a:t>
            </a:r>
          </a:p>
          <a:p>
            <a:r>
              <a:rPr lang="zh-CN" altLang="en-US" dirty="0"/>
              <a:t>服务器可以主动传送数据给客户端</a:t>
            </a:r>
          </a:p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1" y="2186774"/>
            <a:ext cx="1933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"/>
    </mc:Choice>
    <mc:Fallback xmlns="">
      <p:transition spd="slow" advTm="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237828" y="214263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6180" y="240459"/>
            <a:ext cx="83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rPr>
              <a:t>简单介绍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9088" y="234172"/>
            <a:ext cx="79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服务端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8519" y="234172"/>
            <a:ext cx="957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数据库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3975" y="234172"/>
            <a:ext cx="79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前端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07113" y="769268"/>
            <a:ext cx="7131280" cy="4752528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查询语言非常强大，其语法有点类似于面向对象的查询语言，几乎可以实现类似关系数据库单表查询的绝大部分功能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66" y="265212"/>
            <a:ext cx="2286000" cy="1714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38071" y="14800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分布式文档存储数据库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21472" y="2058877"/>
            <a:ext cx="6105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非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关系数据库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/>
              <a:t>数据结构</a:t>
            </a:r>
            <a:r>
              <a:rPr lang="zh-CN" altLang="en-US" dirty="0"/>
              <a:t>非常松散，是类似</a:t>
            </a:r>
            <a:r>
              <a:rPr lang="en-US" altLang="zh-CN" dirty="0" err="1"/>
              <a:t>json</a:t>
            </a:r>
            <a:r>
              <a:rPr lang="zh-CN" altLang="en-US" dirty="0"/>
              <a:t>的</a:t>
            </a:r>
            <a:r>
              <a:rPr lang="en-US" altLang="zh-CN" dirty="0" err="1"/>
              <a:t>bson</a:t>
            </a:r>
            <a:r>
              <a:rPr lang="zh-CN" altLang="en-US" dirty="0"/>
              <a:t>格式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21472" y="2557009"/>
            <a:ext cx="5792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高性能、易部署、易使用，存储数据非常方便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32828" y="3046676"/>
            <a:ext cx="527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面向集合存储，易存储对象类型的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数据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32828" y="36008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支持完全索引，包含内部对象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306180" y="4155084"/>
            <a:ext cx="624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查询语言非常强大，其语法有点类似于面向对象的查询语言，几乎可以实现类似关系数据库单表查询的绝大部分功能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6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9"/>
    </mc:Choice>
    <mc:Fallback xmlns="">
      <p:transition spd="slow" advTm="1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237828" y="214263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6180" y="240459"/>
            <a:ext cx="83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rPr>
              <a:t>简单介绍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9088" y="234172"/>
            <a:ext cx="79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服务端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8519" y="234172"/>
            <a:ext cx="957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数据库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3975" y="234172"/>
            <a:ext cx="79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前端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07113" y="769268"/>
            <a:ext cx="7131280" cy="4752528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查询语言非常强大，其语法有点类似于面向对象的查询语言，几乎可以实现类似关系数据库单表查询的绝大部分功能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" y="660269"/>
            <a:ext cx="4226110" cy="497052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915" y="709841"/>
            <a:ext cx="5278992" cy="4920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884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9"/>
    </mc:Choice>
    <mc:Fallback>
      <p:transition spd="slow" advTm="1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769268"/>
            <a:ext cx="7131279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267453" y="212441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6180" y="240459"/>
            <a:ext cx="83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rPr>
              <a:t>简单介绍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9088" y="234172"/>
            <a:ext cx="79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服务端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8519" y="234172"/>
            <a:ext cx="957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数据库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3975" y="234172"/>
            <a:ext cx="79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前端</a:t>
            </a:r>
            <a:endParaRPr lang="zh-CN" altLang="en-US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161928" y="1804455"/>
            <a:ext cx="3744416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spc="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spc="2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spc="200" dirty="0">
                <a:latin typeface="微软雅黑" pitchFamily="34" charset="-122"/>
                <a:ea typeface="微软雅黑" pitchFamily="34" charset="-122"/>
              </a:rPr>
              <a:t>即时通讯系统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1280030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7220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5672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9986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4476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80030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9125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942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0621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96381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688" y="1804636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3776" y="2012930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</a:p>
        </p:txBody>
      </p:sp>
      <p:sp>
        <p:nvSpPr>
          <p:cNvPr id="17" name="矩形 16"/>
          <p:cNvSpPr/>
          <p:nvPr/>
        </p:nvSpPr>
        <p:spPr>
          <a:xfrm>
            <a:off x="1280030" y="-740617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7220" y="-740617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35672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49986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94476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16" y="1849388"/>
            <a:ext cx="2347360" cy="5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4" ac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650"/>
                            </p:stCondLst>
                            <p:childTnLst>
                              <p:par>
                                <p:cTn id="9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3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3|0.1|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354</Words>
  <Application>Microsoft Office PowerPoint</Application>
  <PresentationFormat>自定义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微软雅黑</vt:lpstr>
      <vt:lpstr>Arial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zm</cp:lastModifiedBy>
  <cp:revision>103</cp:revision>
  <dcterms:created xsi:type="dcterms:W3CDTF">2011-02-19T10:37:15Z</dcterms:created>
  <dcterms:modified xsi:type="dcterms:W3CDTF">2013-12-16T17:50:21Z</dcterms:modified>
</cp:coreProperties>
</file>