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Accident </a:t>
            </a:r>
            <a:r>
              <a:rPr lang="en-US" dirty="0" smtClean="0"/>
              <a:t>Severity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by the Seattle Police Department and Accident Traffic Records Department from 2004 to present.</a:t>
            </a:r>
          </a:p>
          <a:p>
            <a:r>
              <a:rPr lang="en-US" dirty="0"/>
              <a:t>The data consists of 37 independent variables and 194,673 rows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preprossing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order to prepare the data, first, we need to drop the non-relevant columns. In addition, most of the features are of object data types that need </a:t>
            </a:r>
            <a:r>
              <a:rPr lang="en-US" dirty="0" smtClean="0"/>
              <a:t>to </a:t>
            </a:r>
            <a:r>
              <a:rPr lang="en-US" dirty="0"/>
              <a:t>be converted into numerical data types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91" y="3053142"/>
            <a:ext cx="7305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9" y="2133600"/>
            <a:ext cx="737764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3076" name="Picture 4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93" y="2197994"/>
            <a:ext cx="777545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098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33600"/>
            <a:ext cx="706010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Liner Regression</a:t>
            </a:r>
            <a:endParaRPr lang="en-US" dirty="0"/>
          </a:p>
        </p:txBody>
      </p:sp>
      <p:pic>
        <p:nvPicPr>
          <p:cNvPr id="5122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7" y="2133600"/>
            <a:ext cx="713766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9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49" y="2141739"/>
            <a:ext cx="8315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is the best model to predict car accident severity</a:t>
            </a:r>
            <a:r>
              <a:rPr lang="en-US" dirty="0" smtClean="0"/>
              <a:t>.</a:t>
            </a:r>
          </a:p>
          <a:p>
            <a:r>
              <a:rPr lang="en-US"/>
              <a:t>particular conditions have a somewhat impact on whether or not travel could result in property damage (class 1) or injury (class 2).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5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82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Car Accident Severity Project </vt:lpstr>
      <vt:lpstr>Data source</vt:lpstr>
      <vt:lpstr>Data preprossing</vt:lpstr>
      <vt:lpstr>PowerPoint Presentation</vt:lpstr>
      <vt:lpstr>KNN</vt:lpstr>
      <vt:lpstr>Decision tree</vt:lpstr>
      <vt:lpstr>Liner Regression</vt:lpstr>
      <vt:lpstr>Results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Project </dc:title>
  <dc:creator>Microsoft account</dc:creator>
  <cp:lastModifiedBy>Microsoft account</cp:lastModifiedBy>
  <cp:revision>1</cp:revision>
  <dcterms:created xsi:type="dcterms:W3CDTF">2020-09-02T12:51:26Z</dcterms:created>
  <dcterms:modified xsi:type="dcterms:W3CDTF">2020-09-02T12:57:54Z</dcterms:modified>
</cp:coreProperties>
</file>