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3PrGIuPcWe5cJLefsOyRActPJ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14c9cd6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d214c9cd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3980d53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cd3980d5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d3980d53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cd3980d5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14aab43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f14aab4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Predicting the Price of Housing in San Diego County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Jordan Jobes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Data Science Intensive Capstone Project, September 3</a:t>
            </a:r>
            <a:r>
              <a:rPr baseline="30000" lang="en-US"/>
              <a:t>rd</a:t>
            </a:r>
            <a:r>
              <a:rPr lang="en-US"/>
              <a:t> Cohort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 – Overview</a:t>
            </a: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838198" y="1825625"/>
            <a:ext cx="55530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Type – Supervised Learning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Tools – </a:t>
            </a:r>
            <a:r>
              <a:rPr lang="en-US" sz="2400"/>
              <a:t>ScikitLearn</a:t>
            </a:r>
            <a:r>
              <a:rPr lang="en-US" sz="2400"/>
              <a:t>, Jupyter Notebook</a:t>
            </a:r>
            <a:endParaRPr/>
          </a:p>
        </p:txBody>
      </p:sp>
      <p:pic>
        <p:nvPicPr>
          <p:cNvPr id="145" name="Google Shape;14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275" y="1304563"/>
            <a:ext cx="5495923" cy="4248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Modeling – Performance Comparison</a:t>
            </a:r>
            <a:endParaRPr/>
          </a:p>
        </p:txBody>
      </p:sp>
      <p:sp>
        <p:nvSpPr>
          <p:cNvPr id="151" name="Google Shape;151;p13"/>
          <p:cNvSpPr txBox="1"/>
          <p:nvPr>
            <p:ph idx="1" type="body"/>
          </p:nvPr>
        </p:nvSpPr>
        <p:spPr>
          <a:xfrm>
            <a:off x="838200" y="1825625"/>
            <a:ext cx="10515600" cy="4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RMSE and MAE are the key metrics used for this </a:t>
            </a:r>
            <a:r>
              <a:rPr lang="en-US"/>
              <a:t>regression analysis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RMSE 	→ 35,873 (5.4% of mean)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MAE 	→ 10,261 (1.5% of mean)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Chosen Model: </a:t>
            </a:r>
            <a:r>
              <a:rPr lang="en-US"/>
              <a:t>XGBoost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 performed research on what type of models performed best on real estate based models. XGBoost is overwhelmingly the best model on average.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129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The EDA </a:t>
            </a:r>
            <a:r>
              <a:rPr lang="en-US"/>
              <a:t>boxplots</a:t>
            </a:r>
            <a:r>
              <a:rPr lang="en-US"/>
              <a:t> show a lot of high outliers in all zip codes. This is shows San Diego is a growing market. Tree based models work well with outlier and thus why XGBoost was chosen. 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Features in Catboost Model</a:t>
            </a:r>
            <a:endParaRPr/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100" y="1690688"/>
            <a:ext cx="4045811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Key Takeaways</a:t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Based on the key features with this analysis, home owners should: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Consider increasing housing square footage </a:t>
            </a:r>
            <a:r>
              <a:rPr lang="en-US"/>
              <a:t>before selling. Adding a roof deck, creating a second floor, etc. will have a significant increase in housing price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San Diego County market is so prized that the location (zip code) is almost irrelevant.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For higher prices homes (&gt;1 million), adding a fireplace would be a good investment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Bedrooms are more prized than standard rooms. Converting an office or smaller room into a bedroom would be a good investment.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Future Investigations</a:t>
            </a:r>
            <a:endParaRPr/>
          </a:p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Add more complex features - import google map API to determine driving distances to schools, beach, grocery store, etc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Add a ‘Ocean View’ feature - add in direction of front door and altitude. This has a large impact on price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Create different models for different housing prices - higher priced homes are almost an entirely different market. They may dilute the coefficients of lower priced homes causing a greater RMSE for more average priced homes.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838200" y="2369976"/>
            <a:ext cx="10515600" cy="38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</a:pPr>
            <a:r>
              <a:rPr lang="en-US" sz="8000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4867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Problem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5870510" cy="2951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Housing prices have many factors </a:t>
            </a:r>
            <a:r>
              <a:rPr lang="en-US" sz="1800">
                <a:solidFill>
                  <a:srgbClr val="000000"/>
                </a:solidFill>
              </a:rPr>
              <a:t>affecting</a:t>
            </a:r>
            <a:r>
              <a:rPr lang="en-US" sz="1800">
                <a:solidFill>
                  <a:srgbClr val="000000"/>
                </a:solidFill>
              </a:rPr>
              <a:t> them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It is difficult to understand if a house is overpriced or not due to a ‘tribe’ costing mentality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</a:rPr>
              <a:t>“if my </a:t>
            </a:r>
            <a:r>
              <a:rPr lang="en-US" sz="1800">
                <a:solidFill>
                  <a:srgbClr val="000000"/>
                </a:solidFill>
              </a:rPr>
              <a:t>neighbor</a:t>
            </a:r>
            <a:r>
              <a:rPr lang="en-US" sz="1800">
                <a:solidFill>
                  <a:srgbClr val="000000"/>
                </a:solidFill>
              </a:rPr>
              <a:t> got that much for his house, I can too”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723317" y="4912210"/>
            <a:ext cx="6855300" cy="120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factors correlate to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housing prices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closely can we predict what houses sold for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Then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that model to look at house values for currently listed houses?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110" y="152400"/>
            <a:ext cx="46482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Who might care?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4769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Sellers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Real Estate Brokers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Banks (Lenders)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County Officials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6045625" y="1825625"/>
            <a:ext cx="54900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Sellee’s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reading this PPT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 writing this PPT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Anyone who may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purchase a house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Information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227329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url: </a:t>
            </a:r>
            <a:r>
              <a:rPr i="1" lang="en-US" sz="2400"/>
              <a:t>http://www.mls.com/</a:t>
            </a:r>
            <a:endParaRPr b="1" sz="2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Number or loans: </a:t>
            </a:r>
            <a:r>
              <a:rPr lang="en-US" sz="2400"/>
              <a:t>111,427</a:t>
            </a:r>
            <a:endParaRPr b="1" sz="2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Number of Fields: </a:t>
            </a:r>
            <a:r>
              <a:rPr lang="en-US" sz="2400"/>
              <a:t>127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data was gathered from exporting csv files from the MLS website with a current Real Estate Agent’s login. A for-loop brought all the files together in one dataframe. The data is only being shared with my student advisor and the Real Estate Agent.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3175" y="244801"/>
            <a:ext cx="3922202" cy="192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14c9cd65_0_0"/>
          <p:cNvSpPr txBox="1"/>
          <p:nvPr>
            <p:ph type="title"/>
          </p:nvPr>
        </p:nvSpPr>
        <p:spPr>
          <a:xfrm>
            <a:off x="838200" y="365125"/>
            <a:ext cx="7408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113" name="Google Shape;113;gd214c9cd65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Import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Remove duplicate rows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Remove columns with &gt;85% NaN values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Remove non-contextual columns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Replace missing values with applicable values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Review numeric feature distributions and remove non-real outliers</a:t>
            </a:r>
            <a:endParaRPr/>
          </a:p>
        </p:txBody>
      </p:sp>
      <p:pic>
        <p:nvPicPr>
          <p:cNvPr id="114" name="Google Shape;114;gd214c9cd6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1748" y="174177"/>
            <a:ext cx="3010224" cy="19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d3980d53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EDA - Zip Code Distribution </a:t>
            </a:r>
            <a:endParaRPr/>
          </a:p>
        </p:txBody>
      </p:sp>
      <p:pic>
        <p:nvPicPr>
          <p:cNvPr id="120" name="Google Shape;120;gcd3980d53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3075"/>
            <a:ext cx="11887201" cy="367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d3980d531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EDA - Bedroom</a:t>
            </a:r>
            <a:r>
              <a:rPr lang="en-US"/>
              <a:t> Distribution</a:t>
            </a:r>
            <a:endParaRPr/>
          </a:p>
        </p:txBody>
      </p:sp>
      <p:pic>
        <p:nvPicPr>
          <p:cNvPr id="126" name="Google Shape;126;gcd3980d53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7150"/>
            <a:ext cx="11887201" cy="361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f14aab431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EDA - House vs Condo Distribution</a:t>
            </a:r>
            <a:endParaRPr/>
          </a:p>
        </p:txBody>
      </p:sp>
      <p:pic>
        <p:nvPicPr>
          <p:cNvPr id="132" name="Google Shape;132;gdf14aab43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75" y="2023800"/>
            <a:ext cx="11893874" cy="36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Pre-Model Data Processing</a:t>
            </a:r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dataset from EDA was split by categorical and numeric features, transformed, then merged back together 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MLS #</a:t>
            </a:r>
            <a:r>
              <a:rPr lang="en-US" sz="2000"/>
              <a:t> was set as the index so no data was misplaced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Categorical feature transformation:</a:t>
            </a:r>
            <a:endParaRPr sz="2400"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sz="2000"/>
              <a:t>pd.get_dummies()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Numeric features:</a:t>
            </a:r>
            <a:endParaRPr sz="2400"/>
          </a:p>
          <a:p>
            <a:pPr indent="-381000" lvl="1" marL="914400" rtl="0" algn="l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Not transformed - Not needed in tree based models</a:t>
            </a:r>
            <a:endParaRPr/>
          </a:p>
          <a:p>
            <a:pPr indent="-342900" lvl="1" marL="9144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analysis will focus only on tree based models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2021-04-07T22:08:28Z</dcterms:created>
  <dc:creator>Jordan Jobes</dc:creator>
</cp:coreProperties>
</file>