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9" r:id="rId3"/>
    <p:sldId id="261"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936C2-2CDD-4934-9027-7B3183AFE85D}" v="7" dt="2020-10-14T01:28:31.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59" d="100"/>
          <a:sy n="59" d="100"/>
        </p:scale>
        <p:origin x="90"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Jobes" userId="cb48d0e3-305f-4b2c-967e-424488188f31" providerId="ADAL" clId="{954936C2-2CDD-4934-9027-7B3183AFE85D}"/>
    <pc:docChg chg="undo custSel mod addSld delSld modSld sldOrd">
      <pc:chgData name="Jordan Jobes" userId="cb48d0e3-305f-4b2c-967e-424488188f31" providerId="ADAL" clId="{954936C2-2CDD-4934-9027-7B3183AFE85D}" dt="2020-10-14T01:39:06.712" v="4513" actId="20577"/>
      <pc:docMkLst>
        <pc:docMk/>
      </pc:docMkLst>
      <pc:sldChg chg="del">
        <pc:chgData name="Jordan Jobes" userId="cb48d0e3-305f-4b2c-967e-424488188f31" providerId="ADAL" clId="{954936C2-2CDD-4934-9027-7B3183AFE85D}" dt="2020-10-14T00:46:15.180" v="1159" actId="2696"/>
        <pc:sldMkLst>
          <pc:docMk/>
          <pc:sldMk cId="0" sldId="256"/>
        </pc:sldMkLst>
      </pc:sldChg>
      <pc:sldChg chg="addSp delSp modSp mod setBg">
        <pc:chgData name="Jordan Jobes" userId="cb48d0e3-305f-4b2c-967e-424488188f31" providerId="ADAL" clId="{954936C2-2CDD-4934-9027-7B3183AFE85D}" dt="2020-10-14T00:56:15.627" v="1573" actId="403"/>
        <pc:sldMkLst>
          <pc:docMk/>
          <pc:sldMk cId="1484023027" sldId="257"/>
        </pc:sldMkLst>
        <pc:spChg chg="mod">
          <ac:chgData name="Jordan Jobes" userId="cb48d0e3-305f-4b2c-967e-424488188f31" providerId="ADAL" clId="{954936C2-2CDD-4934-9027-7B3183AFE85D}" dt="2020-10-14T00:36:07.524" v="32" actId="20577"/>
          <ac:spMkLst>
            <pc:docMk/>
            <pc:sldMk cId="1484023027" sldId="257"/>
            <ac:spMk id="2" creationId="{B508D5CA-7DFC-4EC7-9F1D-7304D07BD1E6}"/>
          </ac:spMkLst>
        </pc:spChg>
        <pc:spChg chg="add del">
          <ac:chgData name="Jordan Jobes" userId="cb48d0e3-305f-4b2c-967e-424488188f31" providerId="ADAL" clId="{954936C2-2CDD-4934-9027-7B3183AFE85D}" dt="2020-10-14T00:35:32.352" v="8" actId="26606"/>
          <ac:spMkLst>
            <pc:docMk/>
            <pc:sldMk cId="1484023027" sldId="257"/>
            <ac:spMk id="3" creationId="{3060CC37-4670-40F6-9FC5-069CD085FF3F}"/>
          </ac:spMkLst>
        </pc:spChg>
        <pc:spChg chg="add del">
          <ac:chgData name="Jordan Jobes" userId="cb48d0e3-305f-4b2c-967e-424488188f31" providerId="ADAL" clId="{954936C2-2CDD-4934-9027-7B3183AFE85D}" dt="2020-10-14T00:35:26.294" v="1" actId="26606"/>
          <ac:spMkLst>
            <pc:docMk/>
            <pc:sldMk cId="1484023027" sldId="257"/>
            <ac:spMk id="8" creationId="{23962611-DFD5-4092-AAFD-559E3DFCE2C9}"/>
          </ac:spMkLst>
        </pc:spChg>
        <pc:spChg chg="add del">
          <ac:chgData name="Jordan Jobes" userId="cb48d0e3-305f-4b2c-967e-424488188f31" providerId="ADAL" clId="{954936C2-2CDD-4934-9027-7B3183AFE85D}" dt="2020-10-14T00:35:28.772" v="3" actId="26606"/>
          <ac:spMkLst>
            <pc:docMk/>
            <pc:sldMk cId="1484023027" sldId="257"/>
            <ac:spMk id="12" creationId="{2AEBC8F2-97B1-41B4-93F1-2D289E197FBA}"/>
          </ac:spMkLst>
        </pc:spChg>
        <pc:spChg chg="add del">
          <ac:chgData name="Jordan Jobes" userId="cb48d0e3-305f-4b2c-967e-424488188f31" providerId="ADAL" clId="{954936C2-2CDD-4934-9027-7B3183AFE85D}" dt="2020-10-14T00:35:28.772" v="3" actId="26606"/>
          <ac:spMkLst>
            <pc:docMk/>
            <pc:sldMk cId="1484023027" sldId="257"/>
            <ac:spMk id="13" creationId="{827B839B-9ADE-406B-8590-F1CAEDED45A1}"/>
          </ac:spMkLst>
        </pc:spChg>
        <pc:spChg chg="add del">
          <ac:chgData name="Jordan Jobes" userId="cb48d0e3-305f-4b2c-967e-424488188f31" providerId="ADAL" clId="{954936C2-2CDD-4934-9027-7B3183AFE85D}" dt="2020-10-14T00:35:28.772" v="3" actId="26606"/>
          <ac:spMkLst>
            <pc:docMk/>
            <pc:sldMk cId="1484023027" sldId="257"/>
            <ac:spMk id="14" creationId="{472E3A19-F5D5-48FC-BB9C-48C2F68F598B}"/>
          </ac:spMkLst>
        </pc:spChg>
        <pc:spChg chg="add del">
          <ac:chgData name="Jordan Jobes" userId="cb48d0e3-305f-4b2c-967e-424488188f31" providerId="ADAL" clId="{954936C2-2CDD-4934-9027-7B3183AFE85D}" dt="2020-10-14T00:35:28.772" v="3" actId="26606"/>
          <ac:spMkLst>
            <pc:docMk/>
            <pc:sldMk cId="1484023027" sldId="257"/>
            <ac:spMk id="15" creationId="{CFE45BF0-46DB-408C-B5F7-7B11716805D4}"/>
          </ac:spMkLst>
        </pc:spChg>
        <pc:spChg chg="add del">
          <ac:chgData name="Jordan Jobes" userId="cb48d0e3-305f-4b2c-967e-424488188f31" providerId="ADAL" clId="{954936C2-2CDD-4934-9027-7B3183AFE85D}" dt="2020-10-14T00:35:28.772" v="3" actId="26606"/>
          <ac:spMkLst>
            <pc:docMk/>
            <pc:sldMk cId="1484023027" sldId="257"/>
            <ac:spMk id="16" creationId="{7A62E32F-BB65-43A8-8EB5-92346890E549}"/>
          </ac:spMkLst>
        </pc:spChg>
        <pc:spChg chg="add del">
          <ac:chgData name="Jordan Jobes" userId="cb48d0e3-305f-4b2c-967e-424488188f31" providerId="ADAL" clId="{954936C2-2CDD-4934-9027-7B3183AFE85D}" dt="2020-10-14T00:35:28.772" v="3" actId="26606"/>
          <ac:spMkLst>
            <pc:docMk/>
            <pc:sldMk cId="1484023027" sldId="257"/>
            <ac:spMk id="17" creationId="{3060CC37-4670-40F6-9FC5-069CD085FF3F}"/>
          </ac:spMkLst>
        </pc:spChg>
        <pc:spChg chg="add del">
          <ac:chgData name="Jordan Jobes" userId="cb48d0e3-305f-4b2c-967e-424488188f31" providerId="ADAL" clId="{954936C2-2CDD-4934-9027-7B3183AFE85D}" dt="2020-10-14T00:35:28.772" v="3" actId="26606"/>
          <ac:spMkLst>
            <pc:docMk/>
            <pc:sldMk cId="1484023027" sldId="257"/>
            <ac:spMk id="18" creationId="{14E91B64-9FCC-451E-AFB4-A827D6329367}"/>
          </ac:spMkLst>
        </pc:spChg>
        <pc:spChg chg="add del">
          <ac:chgData name="Jordan Jobes" userId="cb48d0e3-305f-4b2c-967e-424488188f31" providerId="ADAL" clId="{954936C2-2CDD-4934-9027-7B3183AFE85D}" dt="2020-10-14T00:35:30.275" v="5" actId="26606"/>
          <ac:spMkLst>
            <pc:docMk/>
            <pc:sldMk cId="1484023027" sldId="257"/>
            <ac:spMk id="20" creationId="{7CB4857B-ED7C-444D-9F04-2F885114A1C2}"/>
          </ac:spMkLst>
        </pc:spChg>
        <pc:spChg chg="add del">
          <ac:chgData name="Jordan Jobes" userId="cb48d0e3-305f-4b2c-967e-424488188f31" providerId="ADAL" clId="{954936C2-2CDD-4934-9027-7B3183AFE85D}" dt="2020-10-14T00:35:30.275" v="5" actId="26606"/>
          <ac:spMkLst>
            <pc:docMk/>
            <pc:sldMk cId="1484023027" sldId="257"/>
            <ac:spMk id="21" creationId="{D18046FB-44EA-4FD8-A585-EA09A319B2D0}"/>
          </ac:spMkLst>
        </pc:spChg>
        <pc:spChg chg="add del">
          <ac:chgData name="Jordan Jobes" userId="cb48d0e3-305f-4b2c-967e-424488188f31" providerId="ADAL" clId="{954936C2-2CDD-4934-9027-7B3183AFE85D}" dt="2020-10-14T00:35:30.275" v="5" actId="26606"/>
          <ac:spMkLst>
            <pc:docMk/>
            <pc:sldMk cId="1484023027" sldId="257"/>
            <ac:spMk id="22" creationId="{479F5F2B-8B58-4140-AE6A-51F6C67B18D9}"/>
          </ac:spMkLst>
        </pc:spChg>
        <pc:spChg chg="add del">
          <ac:chgData name="Jordan Jobes" userId="cb48d0e3-305f-4b2c-967e-424488188f31" providerId="ADAL" clId="{954936C2-2CDD-4934-9027-7B3183AFE85D}" dt="2020-10-14T00:35:30.275" v="5" actId="26606"/>
          <ac:spMkLst>
            <pc:docMk/>
            <pc:sldMk cId="1484023027" sldId="257"/>
            <ac:spMk id="23" creationId="{3060CC37-4670-40F6-9FC5-069CD085FF3F}"/>
          </ac:spMkLst>
        </pc:spChg>
        <pc:spChg chg="add del">
          <ac:chgData name="Jordan Jobes" userId="cb48d0e3-305f-4b2c-967e-424488188f31" providerId="ADAL" clId="{954936C2-2CDD-4934-9027-7B3183AFE85D}" dt="2020-10-14T00:35:32.342" v="7" actId="26606"/>
          <ac:spMkLst>
            <pc:docMk/>
            <pc:sldMk cId="1484023027" sldId="257"/>
            <ac:spMk id="25" creationId="{76EFD3D9-44F0-4267-BCC1-1613E79D8274}"/>
          </ac:spMkLst>
        </pc:spChg>
        <pc:spChg chg="add del">
          <ac:chgData name="Jordan Jobes" userId="cb48d0e3-305f-4b2c-967e-424488188f31" providerId="ADAL" clId="{954936C2-2CDD-4934-9027-7B3183AFE85D}" dt="2020-10-14T00:35:32.342" v="7" actId="26606"/>
          <ac:spMkLst>
            <pc:docMk/>
            <pc:sldMk cId="1484023027" sldId="257"/>
            <ac:spMk id="26" creationId="{A779A851-95D6-41AF-937A-B0E4B7F6FA8D}"/>
          </ac:spMkLst>
        </pc:spChg>
        <pc:spChg chg="add del">
          <ac:chgData name="Jordan Jobes" userId="cb48d0e3-305f-4b2c-967e-424488188f31" providerId="ADAL" clId="{954936C2-2CDD-4934-9027-7B3183AFE85D}" dt="2020-10-14T00:35:32.342" v="7" actId="26606"/>
          <ac:spMkLst>
            <pc:docMk/>
            <pc:sldMk cId="1484023027" sldId="257"/>
            <ac:spMk id="27" creationId="{953FB2E7-B6CB-429C-81EB-D9516D6D5C8D}"/>
          </ac:spMkLst>
        </pc:spChg>
        <pc:spChg chg="add del">
          <ac:chgData name="Jordan Jobes" userId="cb48d0e3-305f-4b2c-967e-424488188f31" providerId="ADAL" clId="{954936C2-2CDD-4934-9027-7B3183AFE85D}" dt="2020-10-14T00:35:32.342" v="7" actId="26606"/>
          <ac:spMkLst>
            <pc:docMk/>
            <pc:sldMk cId="1484023027" sldId="257"/>
            <ac:spMk id="28" creationId="{2EC40DB1-B719-4A13-9A4D-0966B4B27866}"/>
          </ac:spMkLst>
        </pc:spChg>
        <pc:spChg chg="add del">
          <ac:chgData name="Jordan Jobes" userId="cb48d0e3-305f-4b2c-967e-424488188f31" providerId="ADAL" clId="{954936C2-2CDD-4934-9027-7B3183AFE85D}" dt="2020-10-14T00:35:32.342" v="7" actId="26606"/>
          <ac:spMkLst>
            <pc:docMk/>
            <pc:sldMk cId="1484023027" sldId="257"/>
            <ac:spMk id="29" creationId="{82211336-CFF3-412D-868A-6679C1004C45}"/>
          </ac:spMkLst>
        </pc:spChg>
        <pc:spChg chg="add del">
          <ac:chgData name="Jordan Jobes" userId="cb48d0e3-305f-4b2c-967e-424488188f31" providerId="ADAL" clId="{954936C2-2CDD-4934-9027-7B3183AFE85D}" dt="2020-10-14T00:35:32.342" v="7" actId="26606"/>
          <ac:spMkLst>
            <pc:docMk/>
            <pc:sldMk cId="1484023027" sldId="257"/>
            <ac:spMk id="30" creationId="{3060CC37-4670-40F6-9FC5-069CD085FF3F}"/>
          </ac:spMkLst>
        </pc:spChg>
        <pc:spChg chg="add del">
          <ac:chgData name="Jordan Jobes" userId="cb48d0e3-305f-4b2c-967e-424488188f31" providerId="ADAL" clId="{954936C2-2CDD-4934-9027-7B3183AFE85D}" dt="2020-10-14T00:55:47.618" v="1569" actId="26606"/>
          <ac:spMkLst>
            <pc:docMk/>
            <pc:sldMk cId="1484023027" sldId="257"/>
            <ac:spMk id="32" creationId="{2B566528-1B12-4246-9431-5C2D7D081168}"/>
          </ac:spMkLst>
        </pc:spChg>
        <pc:spChg chg="add mod">
          <ac:chgData name="Jordan Jobes" userId="cb48d0e3-305f-4b2c-967e-424488188f31" providerId="ADAL" clId="{954936C2-2CDD-4934-9027-7B3183AFE85D}" dt="2020-10-14T00:56:15.627" v="1573" actId="403"/>
          <ac:spMkLst>
            <pc:docMk/>
            <pc:sldMk cId="1484023027" sldId="257"/>
            <ac:spMk id="33" creationId="{3060CC37-4670-40F6-9FC5-069CD085FF3F}"/>
          </ac:spMkLst>
        </pc:spChg>
        <pc:spChg chg="add del">
          <ac:chgData name="Jordan Jobes" userId="cb48d0e3-305f-4b2c-967e-424488188f31" providerId="ADAL" clId="{954936C2-2CDD-4934-9027-7B3183AFE85D}" dt="2020-10-14T00:55:47.618" v="1569" actId="26606"/>
          <ac:spMkLst>
            <pc:docMk/>
            <pc:sldMk cId="1484023027" sldId="257"/>
            <ac:spMk id="34" creationId="{2E80C965-DB6D-4F81-9E9E-B027384D0BD6}"/>
          </ac:spMkLst>
        </pc:spChg>
        <pc:spChg chg="add del">
          <ac:chgData name="Jordan Jobes" userId="cb48d0e3-305f-4b2c-967e-424488188f31" providerId="ADAL" clId="{954936C2-2CDD-4934-9027-7B3183AFE85D}" dt="2020-10-14T00:55:47.618" v="1569" actId="26606"/>
          <ac:spMkLst>
            <pc:docMk/>
            <pc:sldMk cId="1484023027" sldId="257"/>
            <ac:spMk id="35" creationId="{A580F890-B085-4E95-96AA-55AEBEC5CE6E}"/>
          </ac:spMkLst>
        </pc:spChg>
        <pc:spChg chg="add del">
          <ac:chgData name="Jordan Jobes" userId="cb48d0e3-305f-4b2c-967e-424488188f31" providerId="ADAL" clId="{954936C2-2CDD-4934-9027-7B3183AFE85D}" dt="2020-10-14T00:55:47.618" v="1569" actId="26606"/>
          <ac:spMkLst>
            <pc:docMk/>
            <pc:sldMk cId="1484023027" sldId="257"/>
            <ac:spMk id="36" creationId="{D3F51FEB-38FB-4F6C-9F7B-2F2AFAB65463}"/>
          </ac:spMkLst>
        </pc:spChg>
        <pc:spChg chg="add del">
          <ac:chgData name="Jordan Jobes" userId="cb48d0e3-305f-4b2c-967e-424488188f31" providerId="ADAL" clId="{954936C2-2CDD-4934-9027-7B3183AFE85D}" dt="2020-10-14T00:55:47.618" v="1569" actId="26606"/>
          <ac:spMkLst>
            <pc:docMk/>
            <pc:sldMk cId="1484023027" sldId="257"/>
            <ac:spMk id="37" creationId="{1E547BA6-BAE0-43BB-A7CA-60F69CE252F0}"/>
          </ac:spMkLst>
        </pc:spChg>
        <pc:spChg chg="add">
          <ac:chgData name="Jordan Jobes" userId="cb48d0e3-305f-4b2c-967e-424488188f31" providerId="ADAL" clId="{954936C2-2CDD-4934-9027-7B3183AFE85D}" dt="2020-10-14T00:55:47.618" v="1569" actId="26606"/>
          <ac:spMkLst>
            <pc:docMk/>
            <pc:sldMk cId="1484023027" sldId="257"/>
            <ac:spMk id="42" creationId="{2B566528-1B12-4246-9431-5C2D7D081168}"/>
          </ac:spMkLst>
        </pc:spChg>
        <pc:spChg chg="add">
          <ac:chgData name="Jordan Jobes" userId="cb48d0e3-305f-4b2c-967e-424488188f31" providerId="ADAL" clId="{954936C2-2CDD-4934-9027-7B3183AFE85D}" dt="2020-10-14T00:55:47.618" v="1569" actId="26606"/>
          <ac:spMkLst>
            <pc:docMk/>
            <pc:sldMk cId="1484023027" sldId="257"/>
            <ac:spMk id="44" creationId="{2E80C965-DB6D-4F81-9E9E-B027384D0BD6}"/>
          </ac:spMkLst>
        </pc:spChg>
        <pc:spChg chg="add">
          <ac:chgData name="Jordan Jobes" userId="cb48d0e3-305f-4b2c-967e-424488188f31" providerId="ADAL" clId="{954936C2-2CDD-4934-9027-7B3183AFE85D}" dt="2020-10-14T00:55:47.618" v="1569" actId="26606"/>
          <ac:spMkLst>
            <pc:docMk/>
            <pc:sldMk cId="1484023027" sldId="257"/>
            <ac:spMk id="46" creationId="{A580F890-B085-4E95-96AA-55AEBEC5CE6E}"/>
          </ac:spMkLst>
        </pc:spChg>
        <pc:spChg chg="add">
          <ac:chgData name="Jordan Jobes" userId="cb48d0e3-305f-4b2c-967e-424488188f31" providerId="ADAL" clId="{954936C2-2CDD-4934-9027-7B3183AFE85D}" dt="2020-10-14T00:55:47.618" v="1569" actId="26606"/>
          <ac:spMkLst>
            <pc:docMk/>
            <pc:sldMk cId="1484023027" sldId="257"/>
            <ac:spMk id="48" creationId="{D3F51FEB-38FB-4F6C-9F7B-2F2AFAB65463}"/>
          </ac:spMkLst>
        </pc:spChg>
        <pc:spChg chg="add">
          <ac:chgData name="Jordan Jobes" userId="cb48d0e3-305f-4b2c-967e-424488188f31" providerId="ADAL" clId="{954936C2-2CDD-4934-9027-7B3183AFE85D}" dt="2020-10-14T00:55:47.618" v="1569" actId="26606"/>
          <ac:spMkLst>
            <pc:docMk/>
            <pc:sldMk cId="1484023027" sldId="257"/>
            <ac:spMk id="50" creationId="{1E547BA6-BAE0-43BB-A7CA-60F69CE252F0}"/>
          </ac:spMkLst>
        </pc:spChg>
        <pc:picChg chg="add del">
          <ac:chgData name="Jordan Jobes" userId="cb48d0e3-305f-4b2c-967e-424488188f31" providerId="ADAL" clId="{954936C2-2CDD-4934-9027-7B3183AFE85D}" dt="2020-10-14T00:35:26.294" v="1" actId="26606"/>
          <ac:picMkLst>
            <pc:docMk/>
            <pc:sldMk cId="1484023027" sldId="257"/>
            <ac:picMk id="10" creationId="{2270F1FA-0425-408F-9861-80BF5AFB276D}"/>
          </ac:picMkLst>
        </pc:picChg>
      </pc:sldChg>
      <pc:sldChg chg="addSp delSp modSp new del mod setBg">
        <pc:chgData name="Jordan Jobes" userId="cb48d0e3-305f-4b2c-967e-424488188f31" providerId="ADAL" clId="{954936C2-2CDD-4934-9027-7B3183AFE85D}" dt="2020-10-14T00:58:41.242" v="1634" actId="2696"/>
        <pc:sldMkLst>
          <pc:docMk/>
          <pc:sldMk cId="2022917785" sldId="258"/>
        </pc:sldMkLst>
        <pc:spChg chg="mod">
          <ac:chgData name="Jordan Jobes" userId="cb48d0e3-305f-4b2c-967e-424488188f31" providerId="ADAL" clId="{954936C2-2CDD-4934-9027-7B3183AFE85D}" dt="2020-10-14T00:56:01.934" v="1571" actId="26606"/>
          <ac:spMkLst>
            <pc:docMk/>
            <pc:sldMk cId="2022917785" sldId="258"/>
            <ac:spMk id="2" creationId="{B62AF5C4-B478-4641-A5B2-62A71F5CCE5B}"/>
          </ac:spMkLst>
        </pc:spChg>
        <pc:spChg chg="mod">
          <ac:chgData name="Jordan Jobes" userId="cb48d0e3-305f-4b2c-967e-424488188f31" providerId="ADAL" clId="{954936C2-2CDD-4934-9027-7B3183AFE85D}" dt="2020-10-14T00:57:59.606" v="1620" actId="27636"/>
          <ac:spMkLst>
            <pc:docMk/>
            <pc:sldMk cId="2022917785" sldId="258"/>
            <ac:spMk id="3" creationId="{2E02409E-CEDA-4F02-9627-7DF5FD556024}"/>
          </ac:spMkLst>
        </pc:spChg>
        <pc:spChg chg="add del">
          <ac:chgData name="Jordan Jobes" userId="cb48d0e3-305f-4b2c-967e-424488188f31" providerId="ADAL" clId="{954936C2-2CDD-4934-9027-7B3183AFE85D}" dt="2020-10-14T00:55:41.745" v="1567" actId="26606"/>
          <ac:spMkLst>
            <pc:docMk/>
            <pc:sldMk cId="2022917785" sldId="258"/>
            <ac:spMk id="9" creationId="{2B566528-1B12-4246-9431-5C2D7D081168}"/>
          </ac:spMkLst>
        </pc:spChg>
        <pc:spChg chg="add del">
          <ac:chgData name="Jordan Jobes" userId="cb48d0e3-305f-4b2c-967e-424488188f31" providerId="ADAL" clId="{954936C2-2CDD-4934-9027-7B3183AFE85D}" dt="2020-10-14T00:55:41.745" v="1567" actId="26606"/>
          <ac:spMkLst>
            <pc:docMk/>
            <pc:sldMk cId="2022917785" sldId="258"/>
            <ac:spMk id="11" creationId="{D3F51FEB-38FB-4F6C-9F7B-2F2AFAB65463}"/>
          </ac:spMkLst>
        </pc:spChg>
        <pc:spChg chg="add del">
          <ac:chgData name="Jordan Jobes" userId="cb48d0e3-305f-4b2c-967e-424488188f31" providerId="ADAL" clId="{954936C2-2CDD-4934-9027-7B3183AFE85D}" dt="2020-10-14T00:55:41.745" v="1567" actId="26606"/>
          <ac:spMkLst>
            <pc:docMk/>
            <pc:sldMk cId="2022917785" sldId="258"/>
            <ac:spMk id="13" creationId="{1E547BA6-BAE0-43BB-A7CA-60F69CE252F0}"/>
          </ac:spMkLst>
        </pc:spChg>
        <pc:spChg chg="add del">
          <ac:chgData name="Jordan Jobes" userId="cb48d0e3-305f-4b2c-967e-424488188f31" providerId="ADAL" clId="{954936C2-2CDD-4934-9027-7B3183AFE85D}" dt="2020-10-14T00:56:01.934" v="1571" actId="26606"/>
          <ac:spMkLst>
            <pc:docMk/>
            <pc:sldMk cId="2022917785" sldId="258"/>
            <ac:spMk id="19" creationId="{2B566528-1B12-4246-9431-5C2D7D081168}"/>
          </ac:spMkLst>
        </pc:spChg>
        <pc:spChg chg="add del">
          <ac:chgData name="Jordan Jobes" userId="cb48d0e3-305f-4b2c-967e-424488188f31" providerId="ADAL" clId="{954936C2-2CDD-4934-9027-7B3183AFE85D}" dt="2020-10-14T00:56:01.934" v="1571" actId="26606"/>
          <ac:spMkLst>
            <pc:docMk/>
            <pc:sldMk cId="2022917785" sldId="258"/>
            <ac:spMk id="20" creationId="{D3F51FEB-38FB-4F6C-9F7B-2F2AFAB65463}"/>
          </ac:spMkLst>
        </pc:spChg>
        <pc:spChg chg="add del">
          <ac:chgData name="Jordan Jobes" userId="cb48d0e3-305f-4b2c-967e-424488188f31" providerId="ADAL" clId="{954936C2-2CDD-4934-9027-7B3183AFE85D}" dt="2020-10-14T00:56:01.934" v="1571" actId="26606"/>
          <ac:spMkLst>
            <pc:docMk/>
            <pc:sldMk cId="2022917785" sldId="258"/>
            <ac:spMk id="21" creationId="{1E547BA6-BAE0-43BB-A7CA-60F69CE252F0}"/>
          </ac:spMkLst>
        </pc:spChg>
        <pc:spChg chg="add del">
          <ac:chgData name="Jordan Jobes" userId="cb48d0e3-305f-4b2c-967e-424488188f31" providerId="ADAL" clId="{954936C2-2CDD-4934-9027-7B3183AFE85D}" dt="2020-10-14T00:57:42.984" v="1617" actId="26606"/>
          <ac:spMkLst>
            <pc:docMk/>
            <pc:sldMk cId="2022917785" sldId="258"/>
            <ac:spMk id="30" creationId="{2B566528-1B12-4246-9431-5C2D7D081168}"/>
          </ac:spMkLst>
        </pc:spChg>
        <pc:spChg chg="add del">
          <ac:chgData name="Jordan Jobes" userId="cb48d0e3-305f-4b2c-967e-424488188f31" providerId="ADAL" clId="{954936C2-2CDD-4934-9027-7B3183AFE85D}" dt="2020-10-14T00:57:42.984" v="1617" actId="26606"/>
          <ac:spMkLst>
            <pc:docMk/>
            <pc:sldMk cId="2022917785" sldId="258"/>
            <ac:spMk id="32" creationId="{2E80C965-DB6D-4F81-9E9E-B027384D0BD6}"/>
          </ac:spMkLst>
        </pc:spChg>
        <pc:spChg chg="add del">
          <ac:chgData name="Jordan Jobes" userId="cb48d0e3-305f-4b2c-967e-424488188f31" providerId="ADAL" clId="{954936C2-2CDD-4934-9027-7B3183AFE85D}" dt="2020-10-14T00:57:42.984" v="1617" actId="26606"/>
          <ac:spMkLst>
            <pc:docMk/>
            <pc:sldMk cId="2022917785" sldId="258"/>
            <ac:spMk id="34" creationId="{A580F890-B085-4E95-96AA-55AEBEC5CE6E}"/>
          </ac:spMkLst>
        </pc:spChg>
        <pc:spChg chg="add del">
          <ac:chgData name="Jordan Jobes" userId="cb48d0e3-305f-4b2c-967e-424488188f31" providerId="ADAL" clId="{954936C2-2CDD-4934-9027-7B3183AFE85D}" dt="2020-10-14T00:57:42.984" v="1617" actId="26606"/>
          <ac:spMkLst>
            <pc:docMk/>
            <pc:sldMk cId="2022917785" sldId="258"/>
            <ac:spMk id="36" creationId="{D3F51FEB-38FB-4F6C-9F7B-2F2AFAB65463}"/>
          </ac:spMkLst>
        </pc:spChg>
        <pc:spChg chg="add del">
          <ac:chgData name="Jordan Jobes" userId="cb48d0e3-305f-4b2c-967e-424488188f31" providerId="ADAL" clId="{954936C2-2CDD-4934-9027-7B3183AFE85D}" dt="2020-10-14T00:57:42.984" v="1617" actId="26606"/>
          <ac:spMkLst>
            <pc:docMk/>
            <pc:sldMk cId="2022917785" sldId="258"/>
            <ac:spMk id="38" creationId="{1E547BA6-BAE0-43BB-A7CA-60F69CE252F0}"/>
          </ac:spMkLst>
        </pc:spChg>
        <pc:spChg chg="add">
          <ac:chgData name="Jordan Jobes" userId="cb48d0e3-305f-4b2c-967e-424488188f31" providerId="ADAL" clId="{954936C2-2CDD-4934-9027-7B3183AFE85D}" dt="2020-10-14T00:57:42.984" v="1617" actId="26606"/>
          <ac:spMkLst>
            <pc:docMk/>
            <pc:sldMk cId="2022917785" sldId="258"/>
            <ac:spMk id="43" creationId="{2B566528-1B12-4246-9431-5C2D7D081168}"/>
          </ac:spMkLst>
        </pc:spChg>
        <pc:spChg chg="add">
          <ac:chgData name="Jordan Jobes" userId="cb48d0e3-305f-4b2c-967e-424488188f31" providerId="ADAL" clId="{954936C2-2CDD-4934-9027-7B3183AFE85D}" dt="2020-10-14T00:57:42.984" v="1617" actId="26606"/>
          <ac:spMkLst>
            <pc:docMk/>
            <pc:sldMk cId="2022917785" sldId="258"/>
            <ac:spMk id="45" creationId="{2E80C965-DB6D-4F81-9E9E-B027384D0BD6}"/>
          </ac:spMkLst>
        </pc:spChg>
        <pc:spChg chg="add">
          <ac:chgData name="Jordan Jobes" userId="cb48d0e3-305f-4b2c-967e-424488188f31" providerId="ADAL" clId="{954936C2-2CDD-4934-9027-7B3183AFE85D}" dt="2020-10-14T00:57:42.984" v="1617" actId="26606"/>
          <ac:spMkLst>
            <pc:docMk/>
            <pc:sldMk cId="2022917785" sldId="258"/>
            <ac:spMk id="47" creationId="{A580F890-B085-4E95-96AA-55AEBEC5CE6E}"/>
          </ac:spMkLst>
        </pc:spChg>
        <pc:spChg chg="add">
          <ac:chgData name="Jordan Jobes" userId="cb48d0e3-305f-4b2c-967e-424488188f31" providerId="ADAL" clId="{954936C2-2CDD-4934-9027-7B3183AFE85D}" dt="2020-10-14T00:57:42.984" v="1617" actId="26606"/>
          <ac:spMkLst>
            <pc:docMk/>
            <pc:sldMk cId="2022917785" sldId="258"/>
            <ac:spMk id="49" creationId="{D3F51FEB-38FB-4F6C-9F7B-2F2AFAB65463}"/>
          </ac:spMkLst>
        </pc:spChg>
        <pc:spChg chg="add">
          <ac:chgData name="Jordan Jobes" userId="cb48d0e3-305f-4b2c-967e-424488188f31" providerId="ADAL" clId="{954936C2-2CDD-4934-9027-7B3183AFE85D}" dt="2020-10-14T00:57:42.984" v="1617" actId="26606"/>
          <ac:spMkLst>
            <pc:docMk/>
            <pc:sldMk cId="2022917785" sldId="258"/>
            <ac:spMk id="51" creationId="{1E547BA6-BAE0-43BB-A7CA-60F69CE252F0}"/>
          </ac:spMkLst>
        </pc:spChg>
        <pc:grpChg chg="add del">
          <ac:chgData name="Jordan Jobes" userId="cb48d0e3-305f-4b2c-967e-424488188f31" providerId="ADAL" clId="{954936C2-2CDD-4934-9027-7B3183AFE85D}" dt="2020-10-14T00:55:41.745" v="1567" actId="26606"/>
          <ac:grpSpMkLst>
            <pc:docMk/>
            <pc:sldMk cId="2022917785" sldId="258"/>
            <ac:grpSpMk id="15" creationId="{07EAA094-9CF6-4695-958A-33D9BCAA9474}"/>
          </ac:grpSpMkLst>
        </pc:grpChg>
        <pc:grpChg chg="add del">
          <ac:chgData name="Jordan Jobes" userId="cb48d0e3-305f-4b2c-967e-424488188f31" providerId="ADAL" clId="{954936C2-2CDD-4934-9027-7B3183AFE85D}" dt="2020-10-14T00:56:01.934" v="1571" actId="26606"/>
          <ac:grpSpMkLst>
            <pc:docMk/>
            <pc:sldMk cId="2022917785" sldId="258"/>
            <ac:grpSpMk id="23" creationId="{07EAA094-9CF6-4695-958A-33D9BCAA9474}"/>
          </ac:grpSpMkLst>
        </pc:grpChg>
        <pc:picChg chg="add del">
          <ac:chgData name="Jordan Jobes" userId="cb48d0e3-305f-4b2c-967e-424488188f31" providerId="ADAL" clId="{954936C2-2CDD-4934-9027-7B3183AFE85D}" dt="2020-10-14T00:55:41.745" v="1567" actId="26606"/>
          <ac:picMkLst>
            <pc:docMk/>
            <pc:sldMk cId="2022917785" sldId="258"/>
            <ac:picMk id="5" creationId="{98C8AA7F-8278-4D3A-9FC9-A97AAC6745F3}"/>
          </ac:picMkLst>
        </pc:picChg>
        <pc:picChg chg="add del">
          <ac:chgData name="Jordan Jobes" userId="cb48d0e3-305f-4b2c-967e-424488188f31" providerId="ADAL" clId="{954936C2-2CDD-4934-9027-7B3183AFE85D}" dt="2020-10-14T00:55:54.242" v="1570" actId="478"/>
          <ac:picMkLst>
            <pc:docMk/>
            <pc:sldMk cId="2022917785" sldId="258"/>
            <ac:picMk id="22" creationId="{394FA274-0CCC-4EF0-913F-60F7C6596F10}"/>
          </ac:picMkLst>
        </pc:picChg>
      </pc:sldChg>
      <pc:sldChg chg="delSp modSp add del mod setBg delDesignElem">
        <pc:chgData name="Jordan Jobes" userId="cb48d0e3-305f-4b2c-967e-424488188f31" providerId="ADAL" clId="{954936C2-2CDD-4934-9027-7B3183AFE85D}" dt="2020-10-14T00:55:35.039" v="1565" actId="2696"/>
        <pc:sldMkLst>
          <pc:docMk/>
          <pc:sldMk cId="339547518" sldId="259"/>
        </pc:sldMkLst>
        <pc:spChg chg="mod">
          <ac:chgData name="Jordan Jobes" userId="cb48d0e3-305f-4b2c-967e-424488188f31" providerId="ADAL" clId="{954936C2-2CDD-4934-9027-7B3183AFE85D}" dt="2020-10-14T00:55:25.924" v="1564"/>
          <ac:spMkLst>
            <pc:docMk/>
            <pc:sldMk cId="339547518" sldId="259"/>
            <ac:spMk id="2" creationId="{B508D5CA-7DFC-4EC7-9F1D-7304D07BD1E6}"/>
          </ac:spMkLst>
        </pc:spChg>
        <pc:spChg chg="del">
          <ac:chgData name="Jordan Jobes" userId="cb48d0e3-305f-4b2c-967e-424488188f31" providerId="ADAL" clId="{954936C2-2CDD-4934-9027-7B3183AFE85D}" dt="2020-10-14T00:55:21.809" v="1563"/>
          <ac:spMkLst>
            <pc:docMk/>
            <pc:sldMk cId="339547518" sldId="259"/>
            <ac:spMk id="32" creationId="{2B566528-1B12-4246-9431-5C2D7D081168}"/>
          </ac:spMkLst>
        </pc:spChg>
        <pc:spChg chg="del">
          <ac:chgData name="Jordan Jobes" userId="cb48d0e3-305f-4b2c-967e-424488188f31" providerId="ADAL" clId="{954936C2-2CDD-4934-9027-7B3183AFE85D}" dt="2020-10-14T00:55:21.809" v="1563"/>
          <ac:spMkLst>
            <pc:docMk/>
            <pc:sldMk cId="339547518" sldId="259"/>
            <ac:spMk id="34" creationId="{2E80C965-DB6D-4F81-9E9E-B027384D0BD6}"/>
          </ac:spMkLst>
        </pc:spChg>
        <pc:spChg chg="del">
          <ac:chgData name="Jordan Jobes" userId="cb48d0e3-305f-4b2c-967e-424488188f31" providerId="ADAL" clId="{954936C2-2CDD-4934-9027-7B3183AFE85D}" dt="2020-10-14T00:55:21.809" v="1563"/>
          <ac:spMkLst>
            <pc:docMk/>
            <pc:sldMk cId="339547518" sldId="259"/>
            <ac:spMk id="35" creationId="{A580F890-B085-4E95-96AA-55AEBEC5CE6E}"/>
          </ac:spMkLst>
        </pc:spChg>
        <pc:spChg chg="del">
          <ac:chgData name="Jordan Jobes" userId="cb48d0e3-305f-4b2c-967e-424488188f31" providerId="ADAL" clId="{954936C2-2CDD-4934-9027-7B3183AFE85D}" dt="2020-10-14T00:55:21.809" v="1563"/>
          <ac:spMkLst>
            <pc:docMk/>
            <pc:sldMk cId="339547518" sldId="259"/>
            <ac:spMk id="36" creationId="{D3F51FEB-38FB-4F6C-9F7B-2F2AFAB65463}"/>
          </ac:spMkLst>
        </pc:spChg>
        <pc:spChg chg="del">
          <ac:chgData name="Jordan Jobes" userId="cb48d0e3-305f-4b2c-967e-424488188f31" providerId="ADAL" clId="{954936C2-2CDD-4934-9027-7B3183AFE85D}" dt="2020-10-14T00:55:21.809" v="1563"/>
          <ac:spMkLst>
            <pc:docMk/>
            <pc:sldMk cId="339547518" sldId="259"/>
            <ac:spMk id="37" creationId="{1E547BA6-BAE0-43BB-A7CA-60F69CE252F0}"/>
          </ac:spMkLst>
        </pc:spChg>
      </pc:sldChg>
      <pc:sldChg chg="addSp delSp modSp add mod setBg delDesignElem">
        <pc:chgData name="Jordan Jobes" userId="cb48d0e3-305f-4b2c-967e-424488188f31" providerId="ADAL" clId="{954936C2-2CDD-4934-9027-7B3183AFE85D}" dt="2020-10-14T01:39:06.712" v="4513" actId="20577"/>
        <pc:sldMkLst>
          <pc:docMk/>
          <pc:sldMk cId="4215205283" sldId="259"/>
        </pc:sldMkLst>
        <pc:spChg chg="mod">
          <ac:chgData name="Jordan Jobes" userId="cb48d0e3-305f-4b2c-967e-424488188f31" providerId="ADAL" clId="{954936C2-2CDD-4934-9027-7B3183AFE85D}" dt="2020-10-14T01:39:06.712" v="4513" actId="20577"/>
          <ac:spMkLst>
            <pc:docMk/>
            <pc:sldMk cId="4215205283" sldId="259"/>
            <ac:spMk id="3" creationId="{2E02409E-CEDA-4F02-9627-7DF5FD556024}"/>
          </ac:spMkLst>
        </pc:spChg>
        <pc:spChg chg="add">
          <ac:chgData name="Jordan Jobes" userId="cb48d0e3-305f-4b2c-967e-424488188f31" providerId="ADAL" clId="{954936C2-2CDD-4934-9027-7B3183AFE85D}" dt="2020-10-14T00:57:47.770" v="1618" actId="26606"/>
          <ac:spMkLst>
            <pc:docMk/>
            <pc:sldMk cId="4215205283" sldId="259"/>
            <ac:spMk id="8" creationId="{2B566528-1B12-4246-9431-5C2D7D081168}"/>
          </ac:spMkLst>
        </pc:spChg>
        <pc:spChg chg="add">
          <ac:chgData name="Jordan Jobes" userId="cb48d0e3-305f-4b2c-967e-424488188f31" providerId="ADAL" clId="{954936C2-2CDD-4934-9027-7B3183AFE85D}" dt="2020-10-14T00:57:47.770" v="1618" actId="26606"/>
          <ac:spMkLst>
            <pc:docMk/>
            <pc:sldMk cId="4215205283" sldId="259"/>
            <ac:spMk id="10" creationId="{2E80C965-DB6D-4F81-9E9E-B027384D0BD6}"/>
          </ac:spMkLst>
        </pc:spChg>
        <pc:spChg chg="add">
          <ac:chgData name="Jordan Jobes" userId="cb48d0e3-305f-4b2c-967e-424488188f31" providerId="ADAL" clId="{954936C2-2CDD-4934-9027-7B3183AFE85D}" dt="2020-10-14T00:57:47.770" v="1618" actId="26606"/>
          <ac:spMkLst>
            <pc:docMk/>
            <pc:sldMk cId="4215205283" sldId="259"/>
            <ac:spMk id="12" creationId="{A580F890-B085-4E95-96AA-55AEBEC5CE6E}"/>
          </ac:spMkLst>
        </pc:spChg>
        <pc:spChg chg="add">
          <ac:chgData name="Jordan Jobes" userId="cb48d0e3-305f-4b2c-967e-424488188f31" providerId="ADAL" clId="{954936C2-2CDD-4934-9027-7B3183AFE85D}" dt="2020-10-14T00:57:47.770" v="1618" actId="26606"/>
          <ac:spMkLst>
            <pc:docMk/>
            <pc:sldMk cId="4215205283" sldId="259"/>
            <ac:spMk id="14" creationId="{D3F51FEB-38FB-4F6C-9F7B-2F2AFAB65463}"/>
          </ac:spMkLst>
        </pc:spChg>
        <pc:spChg chg="add">
          <ac:chgData name="Jordan Jobes" userId="cb48d0e3-305f-4b2c-967e-424488188f31" providerId="ADAL" clId="{954936C2-2CDD-4934-9027-7B3183AFE85D}" dt="2020-10-14T00:57:47.770" v="1618" actId="26606"/>
          <ac:spMkLst>
            <pc:docMk/>
            <pc:sldMk cId="4215205283" sldId="259"/>
            <ac:spMk id="16" creationId="{1E547BA6-BAE0-43BB-A7CA-60F69CE252F0}"/>
          </ac:spMkLst>
        </pc:spChg>
        <pc:spChg chg="del">
          <ac:chgData name="Jordan Jobes" userId="cb48d0e3-305f-4b2c-967e-424488188f31" providerId="ADAL" clId="{954936C2-2CDD-4934-9027-7B3183AFE85D}" dt="2020-10-14T00:57:27.046" v="1616"/>
          <ac:spMkLst>
            <pc:docMk/>
            <pc:sldMk cId="4215205283" sldId="259"/>
            <ac:spMk id="30" creationId="{2B566528-1B12-4246-9431-5C2D7D081168}"/>
          </ac:spMkLst>
        </pc:spChg>
        <pc:spChg chg="del">
          <ac:chgData name="Jordan Jobes" userId="cb48d0e3-305f-4b2c-967e-424488188f31" providerId="ADAL" clId="{954936C2-2CDD-4934-9027-7B3183AFE85D}" dt="2020-10-14T00:57:27.046" v="1616"/>
          <ac:spMkLst>
            <pc:docMk/>
            <pc:sldMk cId="4215205283" sldId="259"/>
            <ac:spMk id="32" creationId="{2E80C965-DB6D-4F81-9E9E-B027384D0BD6}"/>
          </ac:spMkLst>
        </pc:spChg>
        <pc:spChg chg="del">
          <ac:chgData name="Jordan Jobes" userId="cb48d0e3-305f-4b2c-967e-424488188f31" providerId="ADAL" clId="{954936C2-2CDD-4934-9027-7B3183AFE85D}" dt="2020-10-14T00:57:27.046" v="1616"/>
          <ac:spMkLst>
            <pc:docMk/>
            <pc:sldMk cId="4215205283" sldId="259"/>
            <ac:spMk id="34" creationId="{A580F890-B085-4E95-96AA-55AEBEC5CE6E}"/>
          </ac:spMkLst>
        </pc:spChg>
        <pc:spChg chg="del">
          <ac:chgData name="Jordan Jobes" userId="cb48d0e3-305f-4b2c-967e-424488188f31" providerId="ADAL" clId="{954936C2-2CDD-4934-9027-7B3183AFE85D}" dt="2020-10-14T00:57:27.046" v="1616"/>
          <ac:spMkLst>
            <pc:docMk/>
            <pc:sldMk cId="4215205283" sldId="259"/>
            <ac:spMk id="36" creationId="{D3F51FEB-38FB-4F6C-9F7B-2F2AFAB65463}"/>
          </ac:spMkLst>
        </pc:spChg>
        <pc:spChg chg="del">
          <ac:chgData name="Jordan Jobes" userId="cb48d0e3-305f-4b2c-967e-424488188f31" providerId="ADAL" clId="{954936C2-2CDD-4934-9027-7B3183AFE85D}" dt="2020-10-14T00:57:27.046" v="1616"/>
          <ac:spMkLst>
            <pc:docMk/>
            <pc:sldMk cId="4215205283" sldId="259"/>
            <ac:spMk id="38" creationId="{1E547BA6-BAE0-43BB-A7CA-60F69CE252F0}"/>
          </ac:spMkLst>
        </pc:spChg>
      </pc:sldChg>
      <pc:sldChg chg="addSp modSp new mod setBg">
        <pc:chgData name="Jordan Jobes" userId="cb48d0e3-305f-4b2c-967e-424488188f31" providerId="ADAL" clId="{954936C2-2CDD-4934-9027-7B3183AFE85D}" dt="2020-10-14T01:28:38.112" v="3281" actId="14100"/>
        <pc:sldMkLst>
          <pc:docMk/>
          <pc:sldMk cId="4103989472" sldId="260"/>
        </pc:sldMkLst>
        <pc:spChg chg="mod">
          <ac:chgData name="Jordan Jobes" userId="cb48d0e3-305f-4b2c-967e-424488188f31" providerId="ADAL" clId="{954936C2-2CDD-4934-9027-7B3183AFE85D}" dt="2020-10-14T00:59:27.772" v="1697" actId="20577"/>
          <ac:spMkLst>
            <pc:docMk/>
            <pc:sldMk cId="4103989472" sldId="260"/>
            <ac:spMk id="2" creationId="{7E1E5C98-F392-4CB3-ABC7-E02333B6315A}"/>
          </ac:spMkLst>
        </pc:spChg>
        <pc:spChg chg="mod">
          <ac:chgData name="Jordan Jobes" userId="cb48d0e3-305f-4b2c-967e-424488188f31" providerId="ADAL" clId="{954936C2-2CDD-4934-9027-7B3183AFE85D}" dt="2020-10-14T01:26:49.013" v="3262" actId="20577"/>
          <ac:spMkLst>
            <pc:docMk/>
            <pc:sldMk cId="4103989472" sldId="260"/>
            <ac:spMk id="3" creationId="{13B1BE20-AA9A-4EFF-9AA7-1A16A4C1B165}"/>
          </ac:spMkLst>
        </pc:spChg>
        <pc:spChg chg="add">
          <ac:chgData name="Jordan Jobes" userId="cb48d0e3-305f-4b2c-967e-424488188f31" providerId="ADAL" clId="{954936C2-2CDD-4934-9027-7B3183AFE85D}" dt="2020-10-14T00:58:56.831" v="1638" actId="26606"/>
          <ac:spMkLst>
            <pc:docMk/>
            <pc:sldMk cId="4103989472" sldId="260"/>
            <ac:spMk id="8" creationId="{2B566528-1B12-4246-9431-5C2D7D081168}"/>
          </ac:spMkLst>
        </pc:spChg>
        <pc:spChg chg="add">
          <ac:chgData name="Jordan Jobes" userId="cb48d0e3-305f-4b2c-967e-424488188f31" providerId="ADAL" clId="{954936C2-2CDD-4934-9027-7B3183AFE85D}" dt="2020-10-14T00:58:56.831" v="1638" actId="26606"/>
          <ac:spMkLst>
            <pc:docMk/>
            <pc:sldMk cId="4103989472" sldId="260"/>
            <ac:spMk id="10" creationId="{2E80C965-DB6D-4F81-9E9E-B027384D0BD6}"/>
          </ac:spMkLst>
        </pc:spChg>
        <pc:spChg chg="add">
          <ac:chgData name="Jordan Jobes" userId="cb48d0e3-305f-4b2c-967e-424488188f31" providerId="ADAL" clId="{954936C2-2CDD-4934-9027-7B3183AFE85D}" dt="2020-10-14T00:58:56.831" v="1638" actId="26606"/>
          <ac:spMkLst>
            <pc:docMk/>
            <pc:sldMk cId="4103989472" sldId="260"/>
            <ac:spMk id="12" creationId="{A580F890-B085-4E95-96AA-55AEBEC5CE6E}"/>
          </ac:spMkLst>
        </pc:spChg>
        <pc:spChg chg="add">
          <ac:chgData name="Jordan Jobes" userId="cb48d0e3-305f-4b2c-967e-424488188f31" providerId="ADAL" clId="{954936C2-2CDD-4934-9027-7B3183AFE85D}" dt="2020-10-14T00:58:56.831" v="1638" actId="26606"/>
          <ac:spMkLst>
            <pc:docMk/>
            <pc:sldMk cId="4103989472" sldId="260"/>
            <ac:spMk id="14" creationId="{D3F51FEB-38FB-4F6C-9F7B-2F2AFAB65463}"/>
          </ac:spMkLst>
        </pc:spChg>
        <pc:spChg chg="add">
          <ac:chgData name="Jordan Jobes" userId="cb48d0e3-305f-4b2c-967e-424488188f31" providerId="ADAL" clId="{954936C2-2CDD-4934-9027-7B3183AFE85D}" dt="2020-10-14T00:58:56.831" v="1638" actId="26606"/>
          <ac:spMkLst>
            <pc:docMk/>
            <pc:sldMk cId="4103989472" sldId="260"/>
            <ac:spMk id="16" creationId="{1E547BA6-BAE0-43BB-A7CA-60F69CE252F0}"/>
          </ac:spMkLst>
        </pc:spChg>
        <pc:picChg chg="add mod">
          <ac:chgData name="Jordan Jobes" userId="cb48d0e3-305f-4b2c-967e-424488188f31" providerId="ADAL" clId="{954936C2-2CDD-4934-9027-7B3183AFE85D}" dt="2020-10-14T01:28:12.128" v="3274" actId="1076"/>
          <ac:picMkLst>
            <pc:docMk/>
            <pc:sldMk cId="4103989472" sldId="260"/>
            <ac:picMk id="4" creationId="{E2CC009A-6BD3-4045-842E-8C0B8485107E}"/>
          </ac:picMkLst>
        </pc:picChg>
        <pc:picChg chg="add mod">
          <ac:chgData name="Jordan Jobes" userId="cb48d0e3-305f-4b2c-967e-424488188f31" providerId="ADAL" clId="{954936C2-2CDD-4934-9027-7B3183AFE85D}" dt="2020-10-14T01:28:13.714" v="3275" actId="1076"/>
          <ac:picMkLst>
            <pc:docMk/>
            <pc:sldMk cId="4103989472" sldId="260"/>
            <ac:picMk id="5" creationId="{F4A40A86-F32F-4DB9-8659-2A26B877887B}"/>
          </ac:picMkLst>
        </pc:picChg>
        <pc:picChg chg="add mod">
          <ac:chgData name="Jordan Jobes" userId="cb48d0e3-305f-4b2c-967e-424488188f31" providerId="ADAL" clId="{954936C2-2CDD-4934-9027-7B3183AFE85D}" dt="2020-10-14T01:28:15.213" v="3276" actId="1076"/>
          <ac:picMkLst>
            <pc:docMk/>
            <pc:sldMk cId="4103989472" sldId="260"/>
            <ac:picMk id="6" creationId="{F8987A14-BD7E-4FCB-988B-9AF225D4B0FC}"/>
          </ac:picMkLst>
        </pc:picChg>
        <pc:picChg chg="add mod">
          <ac:chgData name="Jordan Jobes" userId="cb48d0e3-305f-4b2c-967e-424488188f31" providerId="ADAL" clId="{954936C2-2CDD-4934-9027-7B3183AFE85D}" dt="2020-10-14T01:28:38.112" v="3281" actId="14100"/>
          <ac:picMkLst>
            <pc:docMk/>
            <pc:sldMk cId="4103989472" sldId="260"/>
            <ac:picMk id="7" creationId="{158F0E3C-0403-4A2E-B4D2-07BC95638DEE}"/>
          </ac:picMkLst>
        </pc:picChg>
      </pc:sldChg>
      <pc:sldChg chg="addSp modSp new mod ord setBg">
        <pc:chgData name="Jordan Jobes" userId="cb48d0e3-305f-4b2c-967e-424488188f31" providerId="ADAL" clId="{954936C2-2CDD-4934-9027-7B3183AFE85D}" dt="2020-10-14T01:28:55.756" v="3283"/>
        <pc:sldMkLst>
          <pc:docMk/>
          <pc:sldMk cId="420361174" sldId="261"/>
        </pc:sldMkLst>
        <pc:spChg chg="mod">
          <ac:chgData name="Jordan Jobes" userId="cb48d0e3-305f-4b2c-967e-424488188f31" providerId="ADAL" clId="{954936C2-2CDD-4934-9027-7B3183AFE85D}" dt="2020-10-14T00:59:30.816" v="1698"/>
          <ac:spMkLst>
            <pc:docMk/>
            <pc:sldMk cId="420361174" sldId="261"/>
            <ac:spMk id="2" creationId="{AE9CAF8C-9EB2-454C-85DF-9284B87640E9}"/>
          </ac:spMkLst>
        </pc:spChg>
        <pc:spChg chg="mod">
          <ac:chgData name="Jordan Jobes" userId="cb48d0e3-305f-4b2c-967e-424488188f31" providerId="ADAL" clId="{954936C2-2CDD-4934-9027-7B3183AFE85D}" dt="2020-10-14T01:26:06.988" v="3163" actId="14100"/>
          <ac:spMkLst>
            <pc:docMk/>
            <pc:sldMk cId="420361174" sldId="261"/>
            <ac:spMk id="3" creationId="{A69D5173-1551-4D0A-B381-854A34849FB9}"/>
          </ac:spMkLst>
        </pc:spChg>
        <pc:spChg chg="add">
          <ac:chgData name="Jordan Jobes" userId="cb48d0e3-305f-4b2c-967e-424488188f31" providerId="ADAL" clId="{954936C2-2CDD-4934-9027-7B3183AFE85D}" dt="2020-10-14T00:58:58.796" v="1639" actId="26606"/>
          <ac:spMkLst>
            <pc:docMk/>
            <pc:sldMk cId="420361174" sldId="261"/>
            <ac:spMk id="8" creationId="{2B566528-1B12-4246-9431-5C2D7D081168}"/>
          </ac:spMkLst>
        </pc:spChg>
        <pc:spChg chg="add">
          <ac:chgData name="Jordan Jobes" userId="cb48d0e3-305f-4b2c-967e-424488188f31" providerId="ADAL" clId="{954936C2-2CDD-4934-9027-7B3183AFE85D}" dt="2020-10-14T00:58:58.796" v="1639" actId="26606"/>
          <ac:spMkLst>
            <pc:docMk/>
            <pc:sldMk cId="420361174" sldId="261"/>
            <ac:spMk id="10" creationId="{2E80C965-DB6D-4F81-9E9E-B027384D0BD6}"/>
          </ac:spMkLst>
        </pc:spChg>
        <pc:spChg chg="add">
          <ac:chgData name="Jordan Jobes" userId="cb48d0e3-305f-4b2c-967e-424488188f31" providerId="ADAL" clId="{954936C2-2CDD-4934-9027-7B3183AFE85D}" dt="2020-10-14T00:58:58.796" v="1639" actId="26606"/>
          <ac:spMkLst>
            <pc:docMk/>
            <pc:sldMk cId="420361174" sldId="261"/>
            <ac:spMk id="12" creationId="{A580F890-B085-4E95-96AA-55AEBEC5CE6E}"/>
          </ac:spMkLst>
        </pc:spChg>
        <pc:spChg chg="add">
          <ac:chgData name="Jordan Jobes" userId="cb48d0e3-305f-4b2c-967e-424488188f31" providerId="ADAL" clId="{954936C2-2CDD-4934-9027-7B3183AFE85D}" dt="2020-10-14T00:58:58.796" v="1639" actId="26606"/>
          <ac:spMkLst>
            <pc:docMk/>
            <pc:sldMk cId="420361174" sldId="261"/>
            <ac:spMk id="14" creationId="{D3F51FEB-38FB-4F6C-9F7B-2F2AFAB65463}"/>
          </ac:spMkLst>
        </pc:spChg>
        <pc:spChg chg="add">
          <ac:chgData name="Jordan Jobes" userId="cb48d0e3-305f-4b2c-967e-424488188f31" providerId="ADAL" clId="{954936C2-2CDD-4934-9027-7B3183AFE85D}" dt="2020-10-14T00:58:58.796" v="1639" actId="26606"/>
          <ac:spMkLst>
            <pc:docMk/>
            <pc:sldMk cId="420361174" sldId="261"/>
            <ac:spMk id="16" creationId="{1E547BA6-BAE0-43BB-A7CA-60F69CE252F0}"/>
          </ac:spMkLst>
        </pc:spChg>
      </pc:sldChg>
      <pc:sldChg chg="addSp modSp new mod setBg">
        <pc:chgData name="Jordan Jobes" userId="cb48d0e3-305f-4b2c-967e-424488188f31" providerId="ADAL" clId="{954936C2-2CDD-4934-9027-7B3183AFE85D}" dt="2020-10-14T01:18:00.796" v="2421" actId="20577"/>
        <pc:sldMkLst>
          <pc:docMk/>
          <pc:sldMk cId="2519336628" sldId="262"/>
        </pc:sldMkLst>
        <pc:spChg chg="mod">
          <ac:chgData name="Jordan Jobes" userId="cb48d0e3-305f-4b2c-967e-424488188f31" providerId="ADAL" clId="{954936C2-2CDD-4934-9027-7B3183AFE85D}" dt="2020-10-14T01:18:00.796" v="2421" actId="20577"/>
          <ac:spMkLst>
            <pc:docMk/>
            <pc:sldMk cId="2519336628" sldId="262"/>
            <ac:spMk id="2" creationId="{A387DF02-FC5D-426F-ABE8-10D57023E146}"/>
          </ac:spMkLst>
        </pc:spChg>
        <pc:spChg chg="mod">
          <ac:chgData name="Jordan Jobes" userId="cb48d0e3-305f-4b2c-967e-424488188f31" providerId="ADAL" clId="{954936C2-2CDD-4934-9027-7B3183AFE85D}" dt="2020-10-14T01:17:42.043" v="2396" actId="20577"/>
          <ac:spMkLst>
            <pc:docMk/>
            <pc:sldMk cId="2519336628" sldId="262"/>
            <ac:spMk id="3" creationId="{73847B88-73A8-4D8B-B3FE-88BDDD3FC36B}"/>
          </ac:spMkLst>
        </pc:spChg>
        <pc:spChg chg="add">
          <ac:chgData name="Jordan Jobes" userId="cb48d0e3-305f-4b2c-967e-424488188f31" providerId="ADAL" clId="{954936C2-2CDD-4934-9027-7B3183AFE85D}" dt="2020-10-14T00:59:00.291" v="1640" actId="26606"/>
          <ac:spMkLst>
            <pc:docMk/>
            <pc:sldMk cId="2519336628" sldId="262"/>
            <ac:spMk id="8" creationId="{2B566528-1B12-4246-9431-5C2D7D081168}"/>
          </ac:spMkLst>
        </pc:spChg>
        <pc:spChg chg="add">
          <ac:chgData name="Jordan Jobes" userId="cb48d0e3-305f-4b2c-967e-424488188f31" providerId="ADAL" clId="{954936C2-2CDD-4934-9027-7B3183AFE85D}" dt="2020-10-14T00:59:00.291" v="1640" actId="26606"/>
          <ac:spMkLst>
            <pc:docMk/>
            <pc:sldMk cId="2519336628" sldId="262"/>
            <ac:spMk id="10" creationId="{2E80C965-DB6D-4F81-9E9E-B027384D0BD6}"/>
          </ac:spMkLst>
        </pc:spChg>
        <pc:spChg chg="add">
          <ac:chgData name="Jordan Jobes" userId="cb48d0e3-305f-4b2c-967e-424488188f31" providerId="ADAL" clId="{954936C2-2CDD-4934-9027-7B3183AFE85D}" dt="2020-10-14T00:59:00.291" v="1640" actId="26606"/>
          <ac:spMkLst>
            <pc:docMk/>
            <pc:sldMk cId="2519336628" sldId="262"/>
            <ac:spMk id="12" creationId="{A580F890-B085-4E95-96AA-55AEBEC5CE6E}"/>
          </ac:spMkLst>
        </pc:spChg>
        <pc:spChg chg="add">
          <ac:chgData name="Jordan Jobes" userId="cb48d0e3-305f-4b2c-967e-424488188f31" providerId="ADAL" clId="{954936C2-2CDD-4934-9027-7B3183AFE85D}" dt="2020-10-14T00:59:00.291" v="1640" actId="26606"/>
          <ac:spMkLst>
            <pc:docMk/>
            <pc:sldMk cId="2519336628" sldId="262"/>
            <ac:spMk id="14" creationId="{D3F51FEB-38FB-4F6C-9F7B-2F2AFAB65463}"/>
          </ac:spMkLst>
        </pc:spChg>
        <pc:spChg chg="add">
          <ac:chgData name="Jordan Jobes" userId="cb48d0e3-305f-4b2c-967e-424488188f31" providerId="ADAL" clId="{954936C2-2CDD-4934-9027-7B3183AFE85D}" dt="2020-10-14T00:59:00.291" v="1640" actId="26606"/>
          <ac:spMkLst>
            <pc:docMk/>
            <pc:sldMk cId="2519336628" sldId="262"/>
            <ac:spMk id="16" creationId="{1E547BA6-BAE0-43BB-A7CA-60F69CE252F0}"/>
          </ac:spMkLst>
        </pc:spChg>
        <pc:picChg chg="add mod">
          <ac:chgData name="Jordan Jobes" userId="cb48d0e3-305f-4b2c-967e-424488188f31" providerId="ADAL" clId="{954936C2-2CDD-4934-9027-7B3183AFE85D}" dt="2020-10-14T01:17:44.971" v="2397" actId="1076"/>
          <ac:picMkLst>
            <pc:docMk/>
            <pc:sldMk cId="2519336628" sldId="262"/>
            <ac:picMk id="4" creationId="{A25660D9-04EC-48F8-BB8B-92246B367096}"/>
          </ac:picMkLst>
        </pc:picChg>
      </pc:sldChg>
      <pc:sldChg chg="addSp modSp new mod setBg">
        <pc:chgData name="Jordan Jobes" userId="cb48d0e3-305f-4b2c-967e-424488188f31" providerId="ADAL" clId="{954936C2-2CDD-4934-9027-7B3183AFE85D}" dt="2020-10-14T01:34:40.673" v="4200" actId="20577"/>
        <pc:sldMkLst>
          <pc:docMk/>
          <pc:sldMk cId="3915511394" sldId="263"/>
        </pc:sldMkLst>
        <pc:spChg chg="mod">
          <ac:chgData name="Jordan Jobes" userId="cb48d0e3-305f-4b2c-967e-424488188f31" providerId="ADAL" clId="{954936C2-2CDD-4934-9027-7B3183AFE85D}" dt="2020-10-14T00:59:13.891" v="1664" actId="20577"/>
          <ac:spMkLst>
            <pc:docMk/>
            <pc:sldMk cId="3915511394" sldId="263"/>
            <ac:spMk id="2" creationId="{EA5988E3-BFCF-45FA-B78D-093B65159815}"/>
          </ac:spMkLst>
        </pc:spChg>
        <pc:spChg chg="mod">
          <ac:chgData name="Jordan Jobes" userId="cb48d0e3-305f-4b2c-967e-424488188f31" providerId="ADAL" clId="{954936C2-2CDD-4934-9027-7B3183AFE85D}" dt="2020-10-14T01:34:40.673" v="4200" actId="20577"/>
          <ac:spMkLst>
            <pc:docMk/>
            <pc:sldMk cId="3915511394" sldId="263"/>
            <ac:spMk id="3" creationId="{8F6DC39B-3CE7-41BD-961E-673CCECFA0FE}"/>
          </ac:spMkLst>
        </pc:spChg>
        <pc:spChg chg="add">
          <ac:chgData name="Jordan Jobes" userId="cb48d0e3-305f-4b2c-967e-424488188f31" providerId="ADAL" clId="{954936C2-2CDD-4934-9027-7B3183AFE85D}" dt="2020-10-14T00:59:05.251" v="1642" actId="26606"/>
          <ac:spMkLst>
            <pc:docMk/>
            <pc:sldMk cId="3915511394" sldId="263"/>
            <ac:spMk id="8" creationId="{2B566528-1B12-4246-9431-5C2D7D081168}"/>
          </ac:spMkLst>
        </pc:spChg>
        <pc:spChg chg="add">
          <ac:chgData name="Jordan Jobes" userId="cb48d0e3-305f-4b2c-967e-424488188f31" providerId="ADAL" clId="{954936C2-2CDD-4934-9027-7B3183AFE85D}" dt="2020-10-14T00:59:05.251" v="1642" actId="26606"/>
          <ac:spMkLst>
            <pc:docMk/>
            <pc:sldMk cId="3915511394" sldId="263"/>
            <ac:spMk id="10" creationId="{2E80C965-DB6D-4F81-9E9E-B027384D0BD6}"/>
          </ac:spMkLst>
        </pc:spChg>
        <pc:spChg chg="add">
          <ac:chgData name="Jordan Jobes" userId="cb48d0e3-305f-4b2c-967e-424488188f31" providerId="ADAL" clId="{954936C2-2CDD-4934-9027-7B3183AFE85D}" dt="2020-10-14T00:59:05.251" v="1642" actId="26606"/>
          <ac:spMkLst>
            <pc:docMk/>
            <pc:sldMk cId="3915511394" sldId="263"/>
            <ac:spMk id="12" creationId="{A580F890-B085-4E95-96AA-55AEBEC5CE6E}"/>
          </ac:spMkLst>
        </pc:spChg>
        <pc:spChg chg="add">
          <ac:chgData name="Jordan Jobes" userId="cb48d0e3-305f-4b2c-967e-424488188f31" providerId="ADAL" clId="{954936C2-2CDD-4934-9027-7B3183AFE85D}" dt="2020-10-14T00:59:05.251" v="1642" actId="26606"/>
          <ac:spMkLst>
            <pc:docMk/>
            <pc:sldMk cId="3915511394" sldId="263"/>
            <ac:spMk id="14" creationId="{D3F51FEB-38FB-4F6C-9F7B-2F2AFAB65463}"/>
          </ac:spMkLst>
        </pc:spChg>
        <pc:spChg chg="add">
          <ac:chgData name="Jordan Jobes" userId="cb48d0e3-305f-4b2c-967e-424488188f31" providerId="ADAL" clId="{954936C2-2CDD-4934-9027-7B3183AFE85D}" dt="2020-10-14T00:59:05.251" v="1642" actId="26606"/>
          <ac:spMkLst>
            <pc:docMk/>
            <pc:sldMk cId="3915511394" sldId="263"/>
            <ac:spMk id="16" creationId="{1E547BA6-BAE0-43BB-A7CA-60F69CE252F0}"/>
          </ac:spMkLst>
        </pc:spChg>
      </pc:sldChg>
      <pc:sldMasterChg chg="delSldLayout">
        <pc:chgData name="Jordan Jobes" userId="cb48d0e3-305f-4b2c-967e-424488188f31" providerId="ADAL" clId="{954936C2-2CDD-4934-9027-7B3183AFE85D}" dt="2020-10-14T00:46:15.180" v="1159" actId="2696"/>
        <pc:sldMasterMkLst>
          <pc:docMk/>
          <pc:sldMasterMk cId="2587467076" sldId="2147483648"/>
        </pc:sldMasterMkLst>
        <pc:sldLayoutChg chg="del">
          <pc:chgData name="Jordan Jobes" userId="cb48d0e3-305f-4b2c-967e-424488188f31" providerId="ADAL" clId="{954936C2-2CDD-4934-9027-7B3183AFE85D}" dt="2020-10-14T00:46:15.180" v="1159" actId="2696"/>
          <pc:sldLayoutMkLst>
            <pc:docMk/>
            <pc:sldMasterMk cId="2587467076" sldId="2147483648"/>
            <pc:sldLayoutMk cId="348988210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FBC7F-7E8C-4521-93C9-6D283087B5BF}"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D8B7C-4B2B-418B-A157-66420337704A}" type="slidenum">
              <a:rPr lang="en-US" smtClean="0"/>
              <a:t>‹#›</a:t>
            </a:fld>
            <a:endParaRPr lang="en-US"/>
          </a:p>
        </p:txBody>
      </p:sp>
    </p:spTree>
    <p:extLst>
      <p:ext uri="{BB962C8B-B14F-4D97-AF65-F5344CB8AC3E}">
        <p14:creationId xmlns:p14="http://schemas.microsoft.com/office/powerpoint/2010/main" val="361825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5D8D-DDF4-4BDE-B741-44B5F240F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6B8050-0F95-4868-8C22-C86DF46B2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36358B-4E7D-4EEB-8305-F90A0BEB9A48}"/>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5" name="Footer Placeholder 4">
            <a:extLst>
              <a:ext uri="{FF2B5EF4-FFF2-40B4-BE49-F238E27FC236}">
                <a16:creationId xmlns:a16="http://schemas.microsoft.com/office/drawing/2014/main" id="{349F24B0-88B9-4DAF-B321-27A71ED80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3E43-262F-4248-BC72-839216BE5FDE}"/>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380290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9AB0-27D1-4FF4-BEBA-BA7476741D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E37B4-B444-4140-883C-89EEC40ED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C93B9-F818-4D23-BF47-809356D6E2F4}"/>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5" name="Footer Placeholder 4">
            <a:extLst>
              <a:ext uri="{FF2B5EF4-FFF2-40B4-BE49-F238E27FC236}">
                <a16:creationId xmlns:a16="http://schemas.microsoft.com/office/drawing/2014/main" id="{C40342BC-CA67-4B03-B80F-6226E2597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BD7D6-610B-4206-BEB1-5FE28D853E92}"/>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333378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9D2CD-427D-4D25-A25B-E52803BE9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6D2BB2-4F59-4702-900D-E64918A28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4EA01-4880-4A75-A4E9-C0F4F2E79C29}"/>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5" name="Footer Placeholder 4">
            <a:extLst>
              <a:ext uri="{FF2B5EF4-FFF2-40B4-BE49-F238E27FC236}">
                <a16:creationId xmlns:a16="http://schemas.microsoft.com/office/drawing/2014/main" id="{A771956D-EA4E-46C5-B898-B63F8A397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220BB-BF86-42E7-83F8-738D33671133}"/>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177104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78C5-5DEC-4D74-A35C-8E8F098BC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51CB8-716B-4468-9905-2F7E93688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793CC-ECD8-48A8-9F39-0B904E625217}"/>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5" name="Footer Placeholder 4">
            <a:extLst>
              <a:ext uri="{FF2B5EF4-FFF2-40B4-BE49-F238E27FC236}">
                <a16:creationId xmlns:a16="http://schemas.microsoft.com/office/drawing/2014/main" id="{A7A93A01-AD8F-4A7B-9A75-3113A86E3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97DB3-5297-4C60-98C4-BD48A396C850}"/>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78677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06E-10A4-4463-83A6-0EE4FD61A3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F458F5-1FC3-47D8-95E4-5EA253D46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0E543-7ECD-418D-BBF3-F69787D4621A}"/>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5" name="Footer Placeholder 4">
            <a:extLst>
              <a:ext uri="{FF2B5EF4-FFF2-40B4-BE49-F238E27FC236}">
                <a16:creationId xmlns:a16="http://schemas.microsoft.com/office/drawing/2014/main" id="{6DD9FBF8-2B50-47A0-963F-F2E12F63C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ECCAD-101D-4943-87B6-AAE07FF2A7A6}"/>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286716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D5ED-954F-453A-99D8-46E002C46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5E4D8-F0A3-440A-B1D0-7E9D92B65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F6301-3A92-47B8-A3FB-8CCE7EB2D1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9CF39-4707-4CDE-B81F-5FC9723DD17D}"/>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6" name="Footer Placeholder 5">
            <a:extLst>
              <a:ext uri="{FF2B5EF4-FFF2-40B4-BE49-F238E27FC236}">
                <a16:creationId xmlns:a16="http://schemas.microsoft.com/office/drawing/2014/main" id="{194B6DAB-3A3B-4A44-8D3B-67D5A5720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8F722-85F4-4826-BE18-0608D37CC66D}"/>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323232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7243-C149-4AAA-A5B6-0636F81F1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AFBD6-7299-4439-AFAF-97A450A31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2B45A-C177-4B1C-9201-8933118AD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BCA706-3BD1-4BDA-8371-983104667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8CE476-07A3-4BF1-8810-5C288CDCF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B7806-AAC2-4E23-B740-47C32F6837C9}"/>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8" name="Footer Placeholder 7">
            <a:extLst>
              <a:ext uri="{FF2B5EF4-FFF2-40B4-BE49-F238E27FC236}">
                <a16:creationId xmlns:a16="http://schemas.microsoft.com/office/drawing/2014/main" id="{99007960-113C-4426-95F9-40327A7F20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B1C6D7-98EF-47AF-82FE-5ADFD5AD3564}"/>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5266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C7DD-03CC-4CFE-9531-7B3E45388A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14D16D-4B79-412C-9860-706B8D0E3E3B}"/>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4" name="Footer Placeholder 3">
            <a:extLst>
              <a:ext uri="{FF2B5EF4-FFF2-40B4-BE49-F238E27FC236}">
                <a16:creationId xmlns:a16="http://schemas.microsoft.com/office/drawing/2014/main" id="{AD6E8040-D02A-48AC-AFE1-BC953C7C2A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BB6530-6F88-4259-8887-F13A34EA7F8B}"/>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45690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4075A-F924-4837-9A2F-2BFB535D2D78}"/>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3" name="Footer Placeholder 2">
            <a:extLst>
              <a:ext uri="{FF2B5EF4-FFF2-40B4-BE49-F238E27FC236}">
                <a16:creationId xmlns:a16="http://schemas.microsoft.com/office/drawing/2014/main" id="{B7E16E55-1EC2-453F-9D58-19C1BD6BA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8B668-8ACA-49C9-953A-C4831CC90728}"/>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137995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6409-9351-451C-A50C-5BE65A6EE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A1E55A-917F-4142-A9D7-7CFF88F54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6EDAAD-DEBB-40A8-86A5-0506F29F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CB18-23E9-41A5-95AD-934C5C89F7E1}"/>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6" name="Footer Placeholder 5">
            <a:extLst>
              <a:ext uri="{FF2B5EF4-FFF2-40B4-BE49-F238E27FC236}">
                <a16:creationId xmlns:a16="http://schemas.microsoft.com/office/drawing/2014/main" id="{B5EB2AF0-1B1F-4D1D-99CF-097BA64B1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6A08E-8AF0-4994-B51A-8057ED9F722A}"/>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55555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2E4B-55FF-4D81-935D-0F210828A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845A89-C8C2-4DBB-B294-0CDF9DB36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5B881B-2B21-4E9B-BE9B-851F218BF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FB9C9-7E38-4D35-9B89-14277E5085AE}"/>
              </a:ext>
            </a:extLst>
          </p:cNvPr>
          <p:cNvSpPr>
            <a:spLocks noGrp="1"/>
          </p:cNvSpPr>
          <p:nvPr>
            <p:ph type="dt" sz="half" idx="10"/>
          </p:nvPr>
        </p:nvSpPr>
        <p:spPr/>
        <p:txBody>
          <a:bodyPr/>
          <a:lstStyle/>
          <a:p>
            <a:fld id="{7C5D12D7-B4A3-4940-92FE-6F87EC3D9510}" type="datetimeFigureOut">
              <a:rPr lang="en-US" smtClean="0"/>
              <a:t>10/13/2020</a:t>
            </a:fld>
            <a:endParaRPr lang="en-US"/>
          </a:p>
        </p:txBody>
      </p:sp>
      <p:sp>
        <p:nvSpPr>
          <p:cNvPr id="6" name="Footer Placeholder 5">
            <a:extLst>
              <a:ext uri="{FF2B5EF4-FFF2-40B4-BE49-F238E27FC236}">
                <a16:creationId xmlns:a16="http://schemas.microsoft.com/office/drawing/2014/main" id="{220F1A1A-3060-4E77-A5F9-DEBCD2743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8559D-1BFF-4A5C-9577-96522861AD8A}"/>
              </a:ext>
            </a:extLst>
          </p:cNvPr>
          <p:cNvSpPr>
            <a:spLocks noGrp="1"/>
          </p:cNvSpPr>
          <p:nvPr>
            <p:ph type="sldNum" sz="quarter" idx="12"/>
          </p:nvPr>
        </p:nvSpPr>
        <p:spPr/>
        <p:txBody>
          <a:bodyPr/>
          <a:lstStyle/>
          <a:p>
            <a:fld id="{BA5FA486-E237-45E0-9738-37E0AD699111}" type="slidenum">
              <a:rPr lang="en-US" smtClean="0"/>
              <a:t>‹#›</a:t>
            </a:fld>
            <a:endParaRPr lang="en-US"/>
          </a:p>
        </p:txBody>
      </p:sp>
    </p:spTree>
    <p:extLst>
      <p:ext uri="{BB962C8B-B14F-4D97-AF65-F5344CB8AC3E}">
        <p14:creationId xmlns:p14="http://schemas.microsoft.com/office/powerpoint/2010/main" val="391236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F6966-5839-4051-BD3A-9FB4D2B42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6A3971-5A1E-48A3-BDBD-346FD65EF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21E77-0F0C-43B0-B589-61180E13D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D12D7-B4A3-4940-92FE-6F87EC3D9510}" type="datetimeFigureOut">
              <a:rPr lang="en-US" smtClean="0"/>
              <a:t>10/13/2020</a:t>
            </a:fld>
            <a:endParaRPr lang="en-US"/>
          </a:p>
        </p:txBody>
      </p:sp>
      <p:sp>
        <p:nvSpPr>
          <p:cNvPr id="5" name="Footer Placeholder 4">
            <a:extLst>
              <a:ext uri="{FF2B5EF4-FFF2-40B4-BE49-F238E27FC236}">
                <a16:creationId xmlns:a16="http://schemas.microsoft.com/office/drawing/2014/main" id="{91DD253F-7EB0-46DB-8361-4EB2EECB9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9EEE7D-936D-4829-B863-C4988CF44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FA486-E237-45E0-9738-37E0AD699111}" type="slidenum">
              <a:rPr lang="en-US" smtClean="0"/>
              <a:t>‹#›</a:t>
            </a:fld>
            <a:endParaRPr lang="en-US"/>
          </a:p>
        </p:txBody>
      </p:sp>
    </p:spTree>
    <p:extLst>
      <p:ext uri="{BB962C8B-B14F-4D97-AF65-F5344CB8AC3E}">
        <p14:creationId xmlns:p14="http://schemas.microsoft.com/office/powerpoint/2010/main" val="258746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8D5CA-7DFC-4EC7-9F1D-7304D07BD1E6}"/>
              </a:ext>
            </a:extLst>
          </p:cNvPr>
          <p:cNvSpPr>
            <a:spLocks noGrp="1"/>
          </p:cNvSpPr>
          <p:nvPr>
            <p:ph type="title"/>
          </p:nvPr>
        </p:nvSpPr>
        <p:spPr>
          <a:xfrm>
            <a:off x="643467" y="321734"/>
            <a:ext cx="10905066" cy="1135737"/>
          </a:xfrm>
        </p:spPr>
        <p:txBody>
          <a:bodyPr>
            <a:normAutofit/>
          </a:bodyPr>
          <a:lstStyle/>
          <a:p>
            <a:r>
              <a:rPr lang="en-US" sz="3600" dirty="0"/>
              <a:t>Problem Identification</a:t>
            </a:r>
          </a:p>
        </p:txBody>
      </p:sp>
      <p:sp>
        <p:nvSpPr>
          <p:cNvPr id="33" name="Content Placeholder 2">
            <a:extLst>
              <a:ext uri="{FF2B5EF4-FFF2-40B4-BE49-F238E27FC236}">
                <a16:creationId xmlns:a16="http://schemas.microsoft.com/office/drawing/2014/main" id="{3060CC37-4670-40F6-9FC5-069CD085FF3F}"/>
              </a:ext>
            </a:extLst>
          </p:cNvPr>
          <p:cNvSpPr>
            <a:spLocks noGrp="1"/>
          </p:cNvSpPr>
          <p:nvPr>
            <p:ph idx="1"/>
          </p:nvPr>
        </p:nvSpPr>
        <p:spPr>
          <a:xfrm>
            <a:off x="643467" y="1782981"/>
            <a:ext cx="10275501" cy="4393982"/>
          </a:xfrm>
        </p:spPr>
        <p:txBody>
          <a:bodyPr>
            <a:normAutofit/>
          </a:bodyPr>
          <a:lstStyle/>
          <a:p>
            <a:r>
              <a:rPr lang="en-US" sz="2400" dirty="0"/>
              <a:t>Big Mountain Resort feels their current pricing strategy is preventing them from being as profitable as they can be</a:t>
            </a:r>
          </a:p>
          <a:p>
            <a:endParaRPr lang="en-US" sz="2400" dirty="0"/>
          </a:p>
          <a:p>
            <a:r>
              <a:rPr lang="en-US" sz="2400" dirty="0"/>
              <a:t>Their current pricing strategy is set as slightly above the national average for similar resorts</a:t>
            </a:r>
          </a:p>
          <a:p>
            <a:pPr lvl="1"/>
            <a:r>
              <a:rPr lang="en-US" dirty="0"/>
              <a:t>Current price 	</a:t>
            </a:r>
            <a:r>
              <a:rPr lang="en-US" dirty="0">
                <a:sym typeface="Wingdings" panose="05000000000000000000" pitchFamily="2" charset="2"/>
              </a:rPr>
              <a:t> </a:t>
            </a:r>
            <a:r>
              <a:rPr lang="en-US" dirty="0"/>
              <a:t>$81</a:t>
            </a:r>
          </a:p>
          <a:p>
            <a:pPr lvl="1"/>
            <a:r>
              <a:rPr lang="en-US" dirty="0"/>
              <a:t>Market average	</a:t>
            </a:r>
            <a:r>
              <a:rPr lang="en-US" dirty="0">
                <a:sym typeface="Wingdings" panose="05000000000000000000" pitchFamily="2" charset="2"/>
              </a:rPr>
              <a:t> $64</a:t>
            </a:r>
          </a:p>
          <a:p>
            <a:endParaRPr lang="en-US" sz="2400" dirty="0">
              <a:sym typeface="Wingdings" panose="05000000000000000000" pitchFamily="2" charset="2"/>
            </a:endParaRPr>
          </a:p>
          <a:p>
            <a:r>
              <a:rPr lang="en-US" sz="2400" dirty="0">
                <a:sym typeface="Wingdings" panose="05000000000000000000" pitchFamily="2" charset="2"/>
              </a:rPr>
              <a:t>The goal is to quantify the value each resort provides to its customers,  determine if their ticket prices are above or below the competitor average, and provide Big Mountain Resort with better insight on their pricing strategy</a:t>
            </a:r>
            <a:endParaRPr lang="en-US" sz="2400" dirty="0"/>
          </a:p>
        </p:txBody>
      </p:sp>
      <p:sp>
        <p:nvSpPr>
          <p:cNvPr id="44" name="Rectangle 4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402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2AF5C4-B478-4641-A5B2-62A71F5CCE5B}"/>
              </a:ext>
            </a:extLst>
          </p:cNvPr>
          <p:cNvSpPr>
            <a:spLocks noGrp="1"/>
          </p:cNvSpPr>
          <p:nvPr>
            <p:ph type="title"/>
          </p:nvPr>
        </p:nvSpPr>
        <p:spPr>
          <a:xfrm>
            <a:off x="643467" y="321734"/>
            <a:ext cx="10905066" cy="1135737"/>
          </a:xfrm>
        </p:spPr>
        <p:txBody>
          <a:bodyPr>
            <a:normAutofit/>
          </a:bodyPr>
          <a:lstStyle/>
          <a:p>
            <a:r>
              <a:rPr lang="en-US" sz="3600"/>
              <a:t>Recommendations and Key Findings</a:t>
            </a:r>
          </a:p>
        </p:txBody>
      </p:sp>
      <p:sp>
        <p:nvSpPr>
          <p:cNvPr id="3" name="Content Placeholder 2">
            <a:extLst>
              <a:ext uri="{FF2B5EF4-FFF2-40B4-BE49-F238E27FC236}">
                <a16:creationId xmlns:a16="http://schemas.microsoft.com/office/drawing/2014/main" id="{2E02409E-CEDA-4F02-9627-7DF5FD556024}"/>
              </a:ext>
            </a:extLst>
          </p:cNvPr>
          <p:cNvSpPr>
            <a:spLocks noGrp="1"/>
          </p:cNvSpPr>
          <p:nvPr>
            <p:ph idx="1"/>
          </p:nvPr>
        </p:nvSpPr>
        <p:spPr>
          <a:xfrm>
            <a:off x="643467" y="1782981"/>
            <a:ext cx="10905066" cy="4393982"/>
          </a:xfrm>
        </p:spPr>
        <p:txBody>
          <a:bodyPr>
            <a:normAutofit/>
          </a:bodyPr>
          <a:lstStyle/>
          <a:p>
            <a:pPr marL="457200" indent="-457200">
              <a:buFont typeface="+mj-lt"/>
              <a:buAutoNum type="arabicPeriod"/>
            </a:pPr>
            <a:r>
              <a:rPr lang="en-US" sz="2400" dirty="0"/>
              <a:t>Raise ticket prices between $7-15</a:t>
            </a:r>
          </a:p>
          <a:p>
            <a:pPr marL="457200" indent="-457200">
              <a:buFont typeface="+mj-lt"/>
              <a:buAutoNum type="arabicPeriod"/>
            </a:pPr>
            <a:endParaRPr lang="en-US" sz="2400" dirty="0"/>
          </a:p>
          <a:p>
            <a:pPr marL="457200" indent="-457200">
              <a:buFont typeface="+mj-lt"/>
              <a:buAutoNum type="arabicPeriod"/>
            </a:pPr>
            <a:r>
              <a:rPr lang="en-US" sz="2400" dirty="0"/>
              <a:t>Replace least popular run with:</a:t>
            </a:r>
          </a:p>
          <a:p>
            <a:pPr lvl="1"/>
            <a:r>
              <a:rPr lang="en-US" dirty="0"/>
              <a:t>New run at higher altitude</a:t>
            </a:r>
          </a:p>
          <a:p>
            <a:pPr lvl="1"/>
            <a:r>
              <a:rPr lang="en-US" dirty="0"/>
              <a:t>New chair lift to reach higher altitude</a:t>
            </a:r>
          </a:p>
          <a:p>
            <a:pPr marL="0" indent="0">
              <a:buNone/>
            </a:pPr>
            <a:endParaRPr lang="en-US" sz="2400" dirty="0"/>
          </a:p>
          <a:p>
            <a:pPr marL="0" indent="0">
              <a:buNone/>
            </a:pPr>
            <a:r>
              <a:rPr lang="en-US" sz="2400" dirty="0"/>
              <a:t>Our model shows this one run and chair lift addition would could justify a ticket price increase of over $25 which would bring the overall ticket price to $96</a:t>
            </a:r>
            <a:r>
              <a:rPr lang="en-US" sz="2400"/>
              <a:t>. </a:t>
            </a:r>
          </a:p>
          <a:p>
            <a:pPr marL="0" indent="0">
              <a:buNone/>
            </a:pPr>
            <a:r>
              <a:rPr lang="en-US" sz="2400"/>
              <a:t>This </a:t>
            </a:r>
            <a:r>
              <a:rPr lang="en-US" sz="2400" dirty="0"/>
              <a:t>results in a revenue increase with the provided assumptions of $43,750,000!</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520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9CAF8C-9EB2-454C-85DF-9284B87640E9}"/>
              </a:ext>
            </a:extLst>
          </p:cNvPr>
          <p:cNvSpPr>
            <a:spLocks noGrp="1"/>
          </p:cNvSpPr>
          <p:nvPr>
            <p:ph type="title"/>
          </p:nvPr>
        </p:nvSpPr>
        <p:spPr>
          <a:xfrm>
            <a:off x="643467" y="321734"/>
            <a:ext cx="10905066" cy="1135737"/>
          </a:xfrm>
        </p:spPr>
        <p:txBody>
          <a:bodyPr>
            <a:normAutofit/>
          </a:bodyPr>
          <a:lstStyle/>
          <a:p>
            <a:r>
              <a:rPr lang="en-US" sz="3600" dirty="0"/>
              <a:t>Modeling Results and Analysis</a:t>
            </a:r>
          </a:p>
        </p:txBody>
      </p:sp>
      <p:sp>
        <p:nvSpPr>
          <p:cNvPr id="3" name="Content Placeholder 2">
            <a:extLst>
              <a:ext uri="{FF2B5EF4-FFF2-40B4-BE49-F238E27FC236}">
                <a16:creationId xmlns:a16="http://schemas.microsoft.com/office/drawing/2014/main" id="{A69D5173-1551-4D0A-B381-854A34849FB9}"/>
              </a:ext>
            </a:extLst>
          </p:cNvPr>
          <p:cNvSpPr>
            <a:spLocks noGrp="1"/>
          </p:cNvSpPr>
          <p:nvPr>
            <p:ph idx="1"/>
          </p:nvPr>
        </p:nvSpPr>
        <p:spPr>
          <a:xfrm>
            <a:off x="643467" y="1782981"/>
            <a:ext cx="10506314" cy="4275987"/>
          </a:xfrm>
        </p:spPr>
        <p:txBody>
          <a:bodyPr>
            <a:normAutofit/>
          </a:bodyPr>
          <a:lstStyle/>
          <a:p>
            <a:r>
              <a:rPr lang="en-US" sz="2400" dirty="0"/>
              <a:t>The price predicted by the model is accurate to +/- $9.50</a:t>
            </a:r>
          </a:p>
          <a:p>
            <a:endParaRPr lang="en-US" sz="2400" dirty="0"/>
          </a:p>
          <a:p>
            <a:r>
              <a:rPr lang="en-US" sz="2400" dirty="0"/>
              <a:t>The biggest contributing factors are:</a:t>
            </a:r>
          </a:p>
          <a:p>
            <a:pPr marL="914400" lvl="1" indent="-457200">
              <a:buFont typeface="+mj-lt"/>
              <a:buAutoNum type="arabicPeriod"/>
            </a:pPr>
            <a:r>
              <a:rPr lang="en-US" sz="2000" dirty="0"/>
              <a:t>Total number of 4-person chair lift (fast quads)</a:t>
            </a:r>
          </a:p>
          <a:p>
            <a:pPr marL="914400" lvl="1" indent="-457200">
              <a:buFont typeface="+mj-lt"/>
              <a:buAutoNum type="arabicPeriod"/>
            </a:pPr>
            <a:r>
              <a:rPr lang="en-US" sz="2000" dirty="0"/>
              <a:t>Total number of runs (runs)</a:t>
            </a:r>
          </a:p>
          <a:p>
            <a:pPr marL="914400" lvl="1" indent="-457200">
              <a:buFont typeface="+mj-lt"/>
              <a:buAutoNum type="arabicPeriod"/>
            </a:pPr>
            <a:r>
              <a:rPr lang="en-US" sz="2000" dirty="0"/>
              <a:t>Total amount of snow making area (</a:t>
            </a:r>
            <a:r>
              <a:rPr lang="en-US" sz="2000" dirty="0" err="1"/>
              <a:t>snow_making_ac</a:t>
            </a:r>
            <a:r>
              <a:rPr lang="en-US" sz="2000" dirty="0"/>
              <a:t>)</a:t>
            </a:r>
          </a:p>
          <a:p>
            <a:pPr marL="914400" lvl="1" indent="-457200">
              <a:buFont typeface="+mj-lt"/>
              <a:buAutoNum type="arabicPeriod"/>
            </a:pPr>
            <a:r>
              <a:rPr lang="en-US" sz="2000" dirty="0"/>
              <a:t>Total vertical drop (</a:t>
            </a:r>
            <a:r>
              <a:rPr lang="en-US" sz="2000" dirty="0" err="1"/>
              <a:t>vertical_drop</a:t>
            </a:r>
            <a:r>
              <a:rPr lang="en-US" sz="2000" dirty="0"/>
              <a:t>)</a:t>
            </a:r>
          </a:p>
          <a:p>
            <a:pPr marL="914400" lvl="1" indent="-457200">
              <a:buFont typeface="+mj-lt"/>
              <a:buAutoNum type="arabicPeriod"/>
            </a:pPr>
            <a:r>
              <a:rPr lang="en-US" sz="2000" dirty="0"/>
              <a:t>Total skiable area (</a:t>
            </a:r>
            <a:r>
              <a:rPr lang="en-US" sz="2000" dirty="0" err="1"/>
              <a:t>skiable_terrain_ac</a:t>
            </a:r>
            <a:r>
              <a:rPr lang="en-US" sz="2000" dirty="0"/>
              <a:t>)</a:t>
            </a:r>
          </a:p>
          <a:p>
            <a:pPr marL="457200" lvl="1" indent="0">
              <a:buNone/>
            </a:pPr>
            <a:endParaRPr lang="en-US" sz="2000" dirty="0"/>
          </a:p>
          <a:p>
            <a:r>
              <a:rPr lang="en-US" sz="2400" dirty="0"/>
              <a:t>This makes sense: Most customers will pay more for a larger skiing area regardless of weather (items 2, 3, and 5) and less chain lift lines (items 1 and 4)</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036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1E5C98-F392-4CB3-ABC7-E02333B6315A}"/>
              </a:ext>
            </a:extLst>
          </p:cNvPr>
          <p:cNvSpPr>
            <a:spLocks noGrp="1"/>
          </p:cNvSpPr>
          <p:nvPr>
            <p:ph type="title"/>
          </p:nvPr>
        </p:nvSpPr>
        <p:spPr>
          <a:xfrm>
            <a:off x="643467" y="321734"/>
            <a:ext cx="10905066" cy="1135737"/>
          </a:xfrm>
        </p:spPr>
        <p:txBody>
          <a:bodyPr>
            <a:normAutofit/>
          </a:bodyPr>
          <a:lstStyle/>
          <a:p>
            <a:r>
              <a:rPr lang="en-US" sz="3600" dirty="0"/>
              <a:t>Modeling Results and Analysis</a:t>
            </a:r>
          </a:p>
        </p:txBody>
      </p:sp>
      <p:sp>
        <p:nvSpPr>
          <p:cNvPr id="3" name="Content Placeholder 2">
            <a:extLst>
              <a:ext uri="{FF2B5EF4-FFF2-40B4-BE49-F238E27FC236}">
                <a16:creationId xmlns:a16="http://schemas.microsoft.com/office/drawing/2014/main" id="{13B1BE20-AA9A-4EFF-9AA7-1A16A4C1B165}"/>
              </a:ext>
            </a:extLst>
          </p:cNvPr>
          <p:cNvSpPr>
            <a:spLocks noGrp="1"/>
          </p:cNvSpPr>
          <p:nvPr>
            <p:ph idx="1"/>
          </p:nvPr>
        </p:nvSpPr>
        <p:spPr>
          <a:xfrm>
            <a:off x="643467" y="1782981"/>
            <a:ext cx="10905066" cy="4393982"/>
          </a:xfrm>
        </p:spPr>
        <p:txBody>
          <a:bodyPr>
            <a:normAutofit/>
          </a:bodyPr>
          <a:lstStyle/>
          <a:p>
            <a:r>
              <a:rPr lang="en-US" sz="2400" dirty="0"/>
              <a:t>Big Mountain Resort is above average in all the important resort characteristics: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2CC009A-6BD3-4045-842E-8C0B8485107E}"/>
              </a:ext>
            </a:extLst>
          </p:cNvPr>
          <p:cNvPicPr>
            <a:picLocks noChangeAspect="1"/>
          </p:cNvPicPr>
          <p:nvPr/>
        </p:nvPicPr>
        <p:blipFill>
          <a:blip r:embed="rId2"/>
          <a:stretch>
            <a:fillRect/>
          </a:stretch>
        </p:blipFill>
        <p:spPr>
          <a:xfrm>
            <a:off x="929784" y="2226133"/>
            <a:ext cx="4164730" cy="2306832"/>
          </a:xfrm>
          <a:prstGeom prst="rect">
            <a:avLst/>
          </a:prstGeom>
        </p:spPr>
      </p:pic>
      <p:pic>
        <p:nvPicPr>
          <p:cNvPr id="5" name="Picture 4">
            <a:extLst>
              <a:ext uri="{FF2B5EF4-FFF2-40B4-BE49-F238E27FC236}">
                <a16:creationId xmlns:a16="http://schemas.microsoft.com/office/drawing/2014/main" id="{F4A40A86-F32F-4DB9-8659-2A26B877887B}"/>
              </a:ext>
            </a:extLst>
          </p:cNvPr>
          <p:cNvPicPr>
            <a:picLocks noChangeAspect="1"/>
          </p:cNvPicPr>
          <p:nvPr/>
        </p:nvPicPr>
        <p:blipFill>
          <a:blip r:embed="rId3"/>
          <a:stretch>
            <a:fillRect/>
          </a:stretch>
        </p:blipFill>
        <p:spPr>
          <a:xfrm>
            <a:off x="5537546" y="2226133"/>
            <a:ext cx="4224560" cy="2306832"/>
          </a:xfrm>
          <a:prstGeom prst="rect">
            <a:avLst/>
          </a:prstGeom>
        </p:spPr>
      </p:pic>
      <p:pic>
        <p:nvPicPr>
          <p:cNvPr id="6" name="Picture 5">
            <a:extLst>
              <a:ext uri="{FF2B5EF4-FFF2-40B4-BE49-F238E27FC236}">
                <a16:creationId xmlns:a16="http://schemas.microsoft.com/office/drawing/2014/main" id="{F8987A14-BD7E-4FCB-988B-9AF225D4B0FC}"/>
              </a:ext>
            </a:extLst>
          </p:cNvPr>
          <p:cNvPicPr>
            <a:picLocks noChangeAspect="1"/>
          </p:cNvPicPr>
          <p:nvPr/>
        </p:nvPicPr>
        <p:blipFill>
          <a:blip r:embed="rId4"/>
          <a:stretch>
            <a:fillRect/>
          </a:stretch>
        </p:blipFill>
        <p:spPr>
          <a:xfrm>
            <a:off x="2164545" y="4463425"/>
            <a:ext cx="4224561" cy="2293724"/>
          </a:xfrm>
          <a:prstGeom prst="rect">
            <a:avLst/>
          </a:prstGeom>
        </p:spPr>
      </p:pic>
      <p:pic>
        <p:nvPicPr>
          <p:cNvPr id="7" name="Picture 6">
            <a:extLst>
              <a:ext uri="{FF2B5EF4-FFF2-40B4-BE49-F238E27FC236}">
                <a16:creationId xmlns:a16="http://schemas.microsoft.com/office/drawing/2014/main" id="{158F0E3C-0403-4A2E-B4D2-07BC95638DEE}"/>
              </a:ext>
            </a:extLst>
          </p:cNvPr>
          <p:cNvPicPr>
            <a:picLocks noChangeAspect="1"/>
          </p:cNvPicPr>
          <p:nvPr/>
        </p:nvPicPr>
        <p:blipFill>
          <a:blip r:embed="rId5"/>
          <a:stretch>
            <a:fillRect/>
          </a:stretch>
        </p:blipFill>
        <p:spPr>
          <a:xfrm>
            <a:off x="6832091" y="4532965"/>
            <a:ext cx="4086877" cy="2262258"/>
          </a:xfrm>
          <a:prstGeom prst="rect">
            <a:avLst/>
          </a:prstGeom>
        </p:spPr>
      </p:pic>
    </p:spTree>
    <p:extLst>
      <p:ext uri="{BB962C8B-B14F-4D97-AF65-F5344CB8AC3E}">
        <p14:creationId xmlns:p14="http://schemas.microsoft.com/office/powerpoint/2010/main" val="410398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87DF02-FC5D-426F-ABE8-10D57023E146}"/>
              </a:ext>
            </a:extLst>
          </p:cNvPr>
          <p:cNvSpPr>
            <a:spLocks noGrp="1"/>
          </p:cNvSpPr>
          <p:nvPr>
            <p:ph type="title"/>
          </p:nvPr>
        </p:nvSpPr>
        <p:spPr>
          <a:xfrm>
            <a:off x="643467" y="321734"/>
            <a:ext cx="10905066" cy="1135737"/>
          </a:xfrm>
        </p:spPr>
        <p:txBody>
          <a:bodyPr>
            <a:normAutofit/>
          </a:bodyPr>
          <a:lstStyle/>
          <a:p>
            <a:r>
              <a:rPr lang="en-US" sz="3600" dirty="0"/>
              <a:t>Modeling Results – Robustness of Model</a:t>
            </a:r>
          </a:p>
        </p:txBody>
      </p:sp>
      <p:sp>
        <p:nvSpPr>
          <p:cNvPr id="3" name="Content Placeholder 2">
            <a:extLst>
              <a:ext uri="{FF2B5EF4-FFF2-40B4-BE49-F238E27FC236}">
                <a16:creationId xmlns:a16="http://schemas.microsoft.com/office/drawing/2014/main" id="{73847B88-73A8-4D8B-B3FE-88BDDD3FC36B}"/>
              </a:ext>
            </a:extLst>
          </p:cNvPr>
          <p:cNvSpPr>
            <a:spLocks noGrp="1"/>
          </p:cNvSpPr>
          <p:nvPr>
            <p:ph idx="1"/>
          </p:nvPr>
        </p:nvSpPr>
        <p:spPr>
          <a:xfrm>
            <a:off x="643467" y="1782981"/>
            <a:ext cx="5204883" cy="4393982"/>
          </a:xfrm>
        </p:spPr>
        <p:txBody>
          <a:bodyPr>
            <a:normAutofit/>
          </a:bodyPr>
          <a:lstStyle/>
          <a:p>
            <a:r>
              <a:rPr lang="en-US" sz="2400" dirty="0"/>
              <a:t>These results are will be very similar regardless of more data being added to the model</a:t>
            </a:r>
          </a:p>
          <a:p>
            <a:r>
              <a:rPr lang="en-US" sz="2400" dirty="0"/>
              <a:t>This shows us the relationships between characteristics and its respective contributing factor to the price is consistent over most of the resorts analyzed</a:t>
            </a:r>
          </a:p>
          <a:p>
            <a:r>
              <a:rPr lang="en-US" sz="2400" dirty="0"/>
              <a:t>This means this model can be used for the foreseeable future without re-modeling!</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25660D9-04EC-48F8-BB8B-92246B367096}"/>
              </a:ext>
            </a:extLst>
          </p:cNvPr>
          <p:cNvPicPr>
            <a:picLocks noChangeAspect="1"/>
          </p:cNvPicPr>
          <p:nvPr/>
        </p:nvPicPr>
        <p:blipFill>
          <a:blip r:embed="rId2"/>
          <a:stretch>
            <a:fillRect/>
          </a:stretch>
        </p:blipFill>
        <p:spPr>
          <a:xfrm>
            <a:off x="5747984" y="3169045"/>
            <a:ext cx="6143625" cy="3228975"/>
          </a:xfrm>
          <a:prstGeom prst="rect">
            <a:avLst/>
          </a:prstGeom>
        </p:spPr>
      </p:pic>
    </p:spTree>
    <p:extLst>
      <p:ext uri="{BB962C8B-B14F-4D97-AF65-F5344CB8AC3E}">
        <p14:creationId xmlns:p14="http://schemas.microsoft.com/office/powerpoint/2010/main" val="251933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5988E3-BFCF-45FA-B78D-093B65159815}"/>
              </a:ext>
            </a:extLst>
          </p:cNvPr>
          <p:cNvSpPr>
            <a:spLocks noGrp="1"/>
          </p:cNvSpPr>
          <p:nvPr>
            <p:ph type="title"/>
          </p:nvPr>
        </p:nvSpPr>
        <p:spPr>
          <a:xfrm>
            <a:off x="643467" y="321734"/>
            <a:ext cx="10905066" cy="1135737"/>
          </a:xfrm>
        </p:spPr>
        <p:txBody>
          <a:bodyPr>
            <a:normAutofit/>
          </a:bodyPr>
          <a:lstStyle/>
          <a:p>
            <a:r>
              <a:rPr lang="en-US" sz="3600" dirty="0"/>
              <a:t>Summary and Conclusion</a:t>
            </a:r>
          </a:p>
        </p:txBody>
      </p:sp>
      <p:sp>
        <p:nvSpPr>
          <p:cNvPr id="3" name="Content Placeholder 2">
            <a:extLst>
              <a:ext uri="{FF2B5EF4-FFF2-40B4-BE49-F238E27FC236}">
                <a16:creationId xmlns:a16="http://schemas.microsoft.com/office/drawing/2014/main" id="{8F6DC39B-3CE7-41BD-961E-673CCECFA0FE}"/>
              </a:ext>
            </a:extLst>
          </p:cNvPr>
          <p:cNvSpPr>
            <a:spLocks noGrp="1"/>
          </p:cNvSpPr>
          <p:nvPr>
            <p:ph idx="1"/>
          </p:nvPr>
        </p:nvSpPr>
        <p:spPr>
          <a:xfrm>
            <a:off x="643467" y="1782981"/>
            <a:ext cx="10521062" cy="4393982"/>
          </a:xfrm>
        </p:spPr>
        <p:txBody>
          <a:bodyPr>
            <a:normAutofit/>
          </a:bodyPr>
          <a:lstStyle/>
          <a:p>
            <a:r>
              <a:rPr lang="en-US" sz="2400" dirty="0"/>
              <a:t>Big Mountain Resort is in a great position for success. The infrastructure is there and now its time to reap the benefits for the hard work!</a:t>
            </a:r>
          </a:p>
          <a:p>
            <a:endParaRPr lang="en-US" sz="2000" dirty="0"/>
          </a:p>
          <a:p>
            <a:r>
              <a:rPr lang="en-US" sz="2400" dirty="0"/>
              <a:t>The only concern moving forward with ticket increases is that it is already the highest ticket price in Montana. With that, it is the best resort on paper per our value model until you get into Colorado and California so we feel this is a justified increase</a:t>
            </a:r>
          </a:p>
          <a:p>
            <a:endParaRPr lang="en-US" sz="2400" dirty="0"/>
          </a:p>
          <a:p>
            <a:r>
              <a:rPr lang="en-US" sz="2400" dirty="0"/>
              <a:t>We suggest a crawl-walk-run approach to making changes to the business model. This will reduce public perception of the resort ‘gouging’ its guests. Then, slowly replacing the least popular runs with higher chair lifted runs will yield success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5511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467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Problem Identification</vt:lpstr>
      <vt:lpstr>Recommendations and Key Findings</vt:lpstr>
      <vt:lpstr>Modeling Results and Analysis</vt:lpstr>
      <vt:lpstr>Modeling Results and Analysis</vt:lpstr>
      <vt:lpstr>Modeling Results – Robustness of Model</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Jordan Jobes</dc:creator>
  <cp:lastModifiedBy>Jordan Jobes</cp:lastModifiedBy>
  <cp:revision>1</cp:revision>
  <dcterms:created xsi:type="dcterms:W3CDTF">2020-10-14T00:59:05Z</dcterms:created>
  <dcterms:modified xsi:type="dcterms:W3CDTF">2020-10-14T01:39:15Z</dcterms:modified>
</cp:coreProperties>
</file>