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46"/>
  </p:notesMasterIdLst>
  <p:handoutMasterIdLst>
    <p:handoutMasterId r:id="rId47"/>
  </p:handoutMasterIdLst>
  <p:sldIdLst>
    <p:sldId id="265" r:id="rId3"/>
    <p:sldId id="266" r:id="rId4"/>
    <p:sldId id="267" r:id="rId5"/>
    <p:sldId id="269" r:id="rId6"/>
    <p:sldId id="268" r:id="rId7"/>
    <p:sldId id="270" r:id="rId8"/>
    <p:sldId id="278" r:id="rId9"/>
    <p:sldId id="272" r:id="rId10"/>
    <p:sldId id="271" r:id="rId11"/>
    <p:sldId id="277" r:id="rId12"/>
    <p:sldId id="273" r:id="rId13"/>
    <p:sldId id="274" r:id="rId14"/>
    <p:sldId id="279" r:id="rId15"/>
    <p:sldId id="275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87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</p:sldIdLst>
  <p:sldSz cx="12188825" cy="6858000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827" autoAdjust="0"/>
  </p:normalViewPr>
  <p:slideViewPr>
    <p:cSldViewPr showGuides="1">
      <p:cViewPr varScale="1">
        <p:scale>
          <a:sx n="67" d="100"/>
          <a:sy n="67" d="100"/>
        </p:scale>
        <p:origin x="858" y="78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F5FC7-A092-4B39-BDE8-1ACAFFB35AC5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F11FA4F-5131-4CCE-836A-C8D51135A297}">
      <dgm:prSet phldrT="[文字]"/>
      <dgm:spPr/>
      <dgm:t>
        <a:bodyPr/>
        <a:lstStyle/>
        <a:p>
          <a:r>
            <a:rPr lang="en-US" altLang="zh-TW" dirty="0" smtClean="0">
              <a:solidFill>
                <a:schemeClr val="bg1"/>
              </a:solidFill>
            </a:rPr>
            <a:t>/</a:t>
          </a:r>
          <a:endParaRPr lang="zh-TW" altLang="en-US" dirty="0">
            <a:solidFill>
              <a:schemeClr val="bg1"/>
            </a:solidFill>
          </a:endParaRPr>
        </a:p>
      </dgm:t>
    </dgm:pt>
    <dgm:pt modelId="{F837C161-2C6A-41AE-BD4B-D2E5A96194FC}" type="parTrans" cxnId="{F083D8A7-2474-4768-A451-3E5AC2298E38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73EEC628-505F-4938-BF9B-A7AFE8CD4417}" type="sibTrans" cxnId="{F083D8A7-2474-4768-A451-3E5AC2298E38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F1944F44-0CC5-45AF-AD7C-C73B71479D42}">
      <dgm:prSet phldrT="[文字]"/>
      <dgm:spPr/>
      <dgm:t>
        <a:bodyPr/>
        <a:lstStyle/>
        <a:p>
          <a:r>
            <a:rPr lang="en-US" altLang="zh-TW" dirty="0" smtClean="0">
              <a:solidFill>
                <a:schemeClr val="bg1"/>
              </a:solidFill>
            </a:rPr>
            <a:t>bin</a:t>
          </a:r>
          <a:endParaRPr lang="zh-TW" altLang="en-US" dirty="0">
            <a:solidFill>
              <a:schemeClr val="bg1"/>
            </a:solidFill>
          </a:endParaRPr>
        </a:p>
      </dgm:t>
    </dgm:pt>
    <dgm:pt modelId="{176B9417-FA78-4C57-A7D1-DA0FA2D63DDA}" type="parTrans" cxnId="{E8DFE70D-0110-4623-9589-1981AD54E7FD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E814E75B-26F3-4DAD-BDFE-00CCC734353D}" type="sibTrans" cxnId="{E8DFE70D-0110-4623-9589-1981AD54E7FD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79DDE7C8-2CF7-4ED3-A90F-4625E6A80290}">
      <dgm:prSet phldrT="[文字]"/>
      <dgm:spPr/>
      <dgm:t>
        <a:bodyPr/>
        <a:lstStyle/>
        <a:p>
          <a:r>
            <a:rPr lang="en-US" altLang="zh-TW" dirty="0" smtClean="0">
              <a:solidFill>
                <a:schemeClr val="bg1"/>
              </a:solidFill>
            </a:rPr>
            <a:t>home</a:t>
          </a:r>
          <a:endParaRPr lang="zh-TW" altLang="en-US" dirty="0">
            <a:solidFill>
              <a:schemeClr val="bg1"/>
            </a:solidFill>
          </a:endParaRPr>
        </a:p>
      </dgm:t>
    </dgm:pt>
    <dgm:pt modelId="{75A04D47-25ED-45F0-A6DA-5AC746D2D669}" type="parTrans" cxnId="{32E741C2-C93A-45EE-BAA8-C776CBC5FA64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284EAC71-CD60-460F-ACF4-58AA9F8FA385}" type="sibTrans" cxnId="{32E741C2-C93A-45EE-BAA8-C776CBC5FA64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561DF9BA-A06E-4604-A129-1AECC8805319}">
      <dgm:prSet phldrT="[文字]"/>
      <dgm:spPr/>
      <dgm:t>
        <a:bodyPr/>
        <a:lstStyle/>
        <a:p>
          <a:r>
            <a:rPr lang="en-US" altLang="zh-TW" dirty="0" err="1" smtClean="0">
              <a:solidFill>
                <a:schemeClr val="bg1"/>
              </a:solidFill>
            </a:rPr>
            <a:t>etc</a:t>
          </a:r>
          <a:endParaRPr lang="zh-TW" altLang="en-US" dirty="0">
            <a:solidFill>
              <a:schemeClr val="bg1"/>
            </a:solidFill>
          </a:endParaRPr>
        </a:p>
      </dgm:t>
    </dgm:pt>
    <dgm:pt modelId="{BCA03CB8-686F-42CD-BB4D-AC5F0C619214}" type="parTrans" cxnId="{EA9B8088-829D-4E09-BB00-E60C55DB9D91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D54B9DAB-AB28-4B80-89DD-DB8FF41E967D}" type="sibTrans" cxnId="{EA9B8088-829D-4E09-BB00-E60C55DB9D91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5B993085-785C-4C13-BE87-CCC6391935B9}">
      <dgm:prSet/>
      <dgm:spPr/>
      <dgm:t>
        <a:bodyPr/>
        <a:lstStyle/>
        <a:p>
          <a:r>
            <a:rPr lang="en-US" altLang="zh-TW" dirty="0" smtClean="0">
              <a:solidFill>
                <a:schemeClr val="bg1"/>
              </a:solidFill>
            </a:rPr>
            <a:t>…</a:t>
          </a:r>
          <a:endParaRPr lang="zh-TW" altLang="en-US" dirty="0">
            <a:solidFill>
              <a:schemeClr val="bg1"/>
            </a:solidFill>
          </a:endParaRPr>
        </a:p>
      </dgm:t>
    </dgm:pt>
    <dgm:pt modelId="{BAB257A3-959A-4135-88FC-6EB553470316}" type="parTrans" cxnId="{CFF0AA69-6B63-4B56-903A-070ABAE645D3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AEAF650C-D04A-43AA-9DE5-33D01104DA0E}" type="sibTrans" cxnId="{CFF0AA69-6B63-4B56-903A-070ABAE645D3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F2653F23-4A54-4895-9789-5ADC0D6257E1}">
      <dgm:prSet/>
      <dgm:spPr/>
      <dgm:t>
        <a:bodyPr/>
        <a:lstStyle/>
        <a:p>
          <a:r>
            <a:rPr lang="en-US" altLang="zh-TW" dirty="0" smtClean="0">
              <a:solidFill>
                <a:schemeClr val="bg1"/>
              </a:solidFill>
            </a:rPr>
            <a:t>user1</a:t>
          </a:r>
          <a:endParaRPr lang="zh-TW" altLang="en-US" dirty="0">
            <a:solidFill>
              <a:schemeClr val="bg1"/>
            </a:solidFill>
          </a:endParaRPr>
        </a:p>
      </dgm:t>
    </dgm:pt>
    <dgm:pt modelId="{C1F0C4EC-161A-442C-8F04-0D1732D0AD8E}" type="parTrans" cxnId="{DC22146D-29A8-4BFF-8DD0-05FE0C219095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ED4E95CD-BCC4-4D53-ABAD-48B3E9096956}" type="sibTrans" cxnId="{DC22146D-29A8-4BFF-8DD0-05FE0C219095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2A45C29F-CAD7-42A7-8B15-D9C5B64B292E}">
      <dgm:prSet/>
      <dgm:spPr/>
      <dgm:t>
        <a:bodyPr/>
        <a:lstStyle/>
        <a:p>
          <a:r>
            <a:rPr lang="en-US" altLang="zh-TW" dirty="0" smtClean="0">
              <a:solidFill>
                <a:schemeClr val="bg1"/>
              </a:solidFill>
            </a:rPr>
            <a:t>user2</a:t>
          </a:r>
          <a:endParaRPr lang="zh-TW" altLang="en-US" dirty="0">
            <a:solidFill>
              <a:schemeClr val="bg1"/>
            </a:solidFill>
          </a:endParaRPr>
        </a:p>
      </dgm:t>
    </dgm:pt>
    <dgm:pt modelId="{7D54919D-2E58-423E-9CDD-FB24B41E7CCC}" type="parTrans" cxnId="{F19F418A-9C78-4A81-90CE-463362318A6B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45499FEF-ABFD-469C-B087-4CBB25D3A60B}" type="sibTrans" cxnId="{F19F418A-9C78-4A81-90CE-463362318A6B}">
      <dgm:prSet/>
      <dgm:spPr/>
      <dgm:t>
        <a:bodyPr/>
        <a:lstStyle/>
        <a:p>
          <a:endParaRPr lang="zh-TW" altLang="en-US">
            <a:solidFill>
              <a:schemeClr val="bg1"/>
            </a:solidFill>
          </a:endParaRPr>
        </a:p>
      </dgm:t>
    </dgm:pt>
    <dgm:pt modelId="{6D6F8307-D1A0-430F-854A-9BF06FAABBC9}" type="pres">
      <dgm:prSet presAssocID="{724F5FC7-A092-4B39-BDE8-1ACAFFB35A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DD2EAF9B-9D29-439B-92BC-ED0948225076}" type="pres">
      <dgm:prSet presAssocID="{CF11FA4F-5131-4CCE-836A-C8D51135A297}" presName="hierRoot1" presStyleCnt="0">
        <dgm:presLayoutVars>
          <dgm:hierBranch val="init"/>
        </dgm:presLayoutVars>
      </dgm:prSet>
      <dgm:spPr/>
    </dgm:pt>
    <dgm:pt modelId="{E5BAE7EE-7512-4C0E-9423-0AD833689C59}" type="pres">
      <dgm:prSet presAssocID="{CF11FA4F-5131-4CCE-836A-C8D51135A297}" presName="rootComposite1" presStyleCnt="0"/>
      <dgm:spPr/>
    </dgm:pt>
    <dgm:pt modelId="{E89CF7AE-1E28-4F67-A62C-4E73C4703B35}" type="pres">
      <dgm:prSet presAssocID="{CF11FA4F-5131-4CCE-836A-C8D51135A29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8889E80-0785-4EC6-99CC-9A847D116B12}" type="pres">
      <dgm:prSet presAssocID="{CF11FA4F-5131-4CCE-836A-C8D51135A297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6351E5A9-F0DC-4B34-BACD-A8F6209453B9}" type="pres">
      <dgm:prSet presAssocID="{CF11FA4F-5131-4CCE-836A-C8D51135A297}" presName="hierChild2" presStyleCnt="0"/>
      <dgm:spPr/>
    </dgm:pt>
    <dgm:pt modelId="{CC9230F0-9EA6-4062-B84D-8BCD42A8FBBD}" type="pres">
      <dgm:prSet presAssocID="{176B9417-FA78-4C57-A7D1-DA0FA2D63DDA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82777A93-7885-4E16-82AB-AE3D6643043E}" type="pres">
      <dgm:prSet presAssocID="{F1944F44-0CC5-45AF-AD7C-C73B71479D42}" presName="hierRoot2" presStyleCnt="0">
        <dgm:presLayoutVars>
          <dgm:hierBranch val="init"/>
        </dgm:presLayoutVars>
      </dgm:prSet>
      <dgm:spPr/>
    </dgm:pt>
    <dgm:pt modelId="{B8BBCCC8-AB1A-48D5-A38A-50856A515340}" type="pres">
      <dgm:prSet presAssocID="{F1944F44-0CC5-45AF-AD7C-C73B71479D42}" presName="rootComposite" presStyleCnt="0"/>
      <dgm:spPr/>
    </dgm:pt>
    <dgm:pt modelId="{448D21F8-90BF-4D6C-86D4-D32D72F66CE8}" type="pres">
      <dgm:prSet presAssocID="{F1944F44-0CC5-45AF-AD7C-C73B71479D42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5BD2832-0C0E-47BE-899E-A576A2E9CD9A}" type="pres">
      <dgm:prSet presAssocID="{F1944F44-0CC5-45AF-AD7C-C73B71479D42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F3B37DE-A8D3-4E73-BABE-35C77F1534FD}" type="pres">
      <dgm:prSet presAssocID="{F1944F44-0CC5-45AF-AD7C-C73B71479D42}" presName="hierChild4" presStyleCnt="0"/>
      <dgm:spPr/>
    </dgm:pt>
    <dgm:pt modelId="{80096987-17D4-446A-B041-E097CB30C0BE}" type="pres">
      <dgm:prSet presAssocID="{F1944F44-0CC5-45AF-AD7C-C73B71479D42}" presName="hierChild5" presStyleCnt="0"/>
      <dgm:spPr/>
    </dgm:pt>
    <dgm:pt modelId="{C463987B-8E54-44C7-9412-DDCD3F433EE4}" type="pres">
      <dgm:prSet presAssocID="{75A04D47-25ED-45F0-A6DA-5AC746D2D669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60936F19-E2D4-45FE-AA63-032E9C429108}" type="pres">
      <dgm:prSet presAssocID="{79DDE7C8-2CF7-4ED3-A90F-4625E6A80290}" presName="hierRoot2" presStyleCnt="0">
        <dgm:presLayoutVars>
          <dgm:hierBranch val="init"/>
        </dgm:presLayoutVars>
      </dgm:prSet>
      <dgm:spPr/>
    </dgm:pt>
    <dgm:pt modelId="{EC1E4D13-F401-41CE-A2B0-F07A3CD66370}" type="pres">
      <dgm:prSet presAssocID="{79DDE7C8-2CF7-4ED3-A90F-4625E6A80290}" presName="rootComposite" presStyleCnt="0"/>
      <dgm:spPr/>
    </dgm:pt>
    <dgm:pt modelId="{86CD5E8A-4A84-42E2-98DD-B710D1F02785}" type="pres">
      <dgm:prSet presAssocID="{79DDE7C8-2CF7-4ED3-A90F-4625E6A80290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F26A9DE-C816-49D8-950A-329FAF3755E6}" type="pres">
      <dgm:prSet presAssocID="{79DDE7C8-2CF7-4ED3-A90F-4625E6A80290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613FC9AB-81DC-473A-8376-E2B7CFA54F29}" type="pres">
      <dgm:prSet presAssocID="{79DDE7C8-2CF7-4ED3-A90F-4625E6A80290}" presName="hierChild4" presStyleCnt="0"/>
      <dgm:spPr/>
    </dgm:pt>
    <dgm:pt modelId="{FF8B54C6-3EB7-4E29-B19A-03D6D4DDEFB7}" type="pres">
      <dgm:prSet presAssocID="{C1F0C4EC-161A-442C-8F04-0D1732D0AD8E}" presName="Name37" presStyleLbl="parChTrans1D3" presStyleIdx="0" presStyleCnt="2"/>
      <dgm:spPr/>
      <dgm:t>
        <a:bodyPr/>
        <a:lstStyle/>
        <a:p>
          <a:endParaRPr lang="zh-TW" altLang="en-US"/>
        </a:p>
      </dgm:t>
    </dgm:pt>
    <dgm:pt modelId="{ABD4061C-8905-4FA6-B017-399A2AE8A48E}" type="pres">
      <dgm:prSet presAssocID="{F2653F23-4A54-4895-9789-5ADC0D6257E1}" presName="hierRoot2" presStyleCnt="0">
        <dgm:presLayoutVars>
          <dgm:hierBranch val="init"/>
        </dgm:presLayoutVars>
      </dgm:prSet>
      <dgm:spPr/>
    </dgm:pt>
    <dgm:pt modelId="{EF2974B6-4DD5-46DA-8052-BE6C64E3EFC4}" type="pres">
      <dgm:prSet presAssocID="{F2653F23-4A54-4895-9789-5ADC0D6257E1}" presName="rootComposite" presStyleCnt="0"/>
      <dgm:spPr/>
    </dgm:pt>
    <dgm:pt modelId="{D47F914B-07D4-4E44-9DD4-38EE1EF7C30E}" type="pres">
      <dgm:prSet presAssocID="{F2653F23-4A54-4895-9789-5ADC0D6257E1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381ED91-72BE-46DA-ABEF-030E92AEBC4D}" type="pres">
      <dgm:prSet presAssocID="{F2653F23-4A54-4895-9789-5ADC0D6257E1}" presName="rootConnector" presStyleLbl="node3" presStyleIdx="0" presStyleCnt="2"/>
      <dgm:spPr/>
      <dgm:t>
        <a:bodyPr/>
        <a:lstStyle/>
        <a:p>
          <a:endParaRPr lang="zh-TW" altLang="en-US"/>
        </a:p>
      </dgm:t>
    </dgm:pt>
    <dgm:pt modelId="{A377DE29-D496-4397-A15E-36A91207BFF2}" type="pres">
      <dgm:prSet presAssocID="{F2653F23-4A54-4895-9789-5ADC0D6257E1}" presName="hierChild4" presStyleCnt="0"/>
      <dgm:spPr/>
    </dgm:pt>
    <dgm:pt modelId="{E26436C2-B1A4-44AA-9002-E80D8380D9B3}" type="pres">
      <dgm:prSet presAssocID="{F2653F23-4A54-4895-9789-5ADC0D6257E1}" presName="hierChild5" presStyleCnt="0"/>
      <dgm:spPr/>
    </dgm:pt>
    <dgm:pt modelId="{2AD7D1C6-43E5-4B35-931E-78DABC43CA4B}" type="pres">
      <dgm:prSet presAssocID="{7D54919D-2E58-423E-9CDD-FB24B41E7CCC}" presName="Name37" presStyleLbl="parChTrans1D3" presStyleIdx="1" presStyleCnt="2"/>
      <dgm:spPr/>
      <dgm:t>
        <a:bodyPr/>
        <a:lstStyle/>
        <a:p>
          <a:endParaRPr lang="zh-TW" altLang="en-US"/>
        </a:p>
      </dgm:t>
    </dgm:pt>
    <dgm:pt modelId="{33C8E624-0C48-4654-979F-DD22C2053462}" type="pres">
      <dgm:prSet presAssocID="{2A45C29F-CAD7-42A7-8B15-D9C5B64B292E}" presName="hierRoot2" presStyleCnt="0">
        <dgm:presLayoutVars>
          <dgm:hierBranch val="init"/>
        </dgm:presLayoutVars>
      </dgm:prSet>
      <dgm:spPr/>
    </dgm:pt>
    <dgm:pt modelId="{F73F6F4C-7B35-43C4-9BE2-F32E9BD738B8}" type="pres">
      <dgm:prSet presAssocID="{2A45C29F-CAD7-42A7-8B15-D9C5B64B292E}" presName="rootComposite" presStyleCnt="0"/>
      <dgm:spPr/>
    </dgm:pt>
    <dgm:pt modelId="{25F17E36-7773-4664-B174-6CE9D2DF1D48}" type="pres">
      <dgm:prSet presAssocID="{2A45C29F-CAD7-42A7-8B15-D9C5B64B292E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AAB4008-2EF0-4D4D-AB62-8DE445C65454}" type="pres">
      <dgm:prSet presAssocID="{2A45C29F-CAD7-42A7-8B15-D9C5B64B292E}" presName="rootConnector" presStyleLbl="node3" presStyleIdx="1" presStyleCnt="2"/>
      <dgm:spPr/>
      <dgm:t>
        <a:bodyPr/>
        <a:lstStyle/>
        <a:p>
          <a:endParaRPr lang="zh-TW" altLang="en-US"/>
        </a:p>
      </dgm:t>
    </dgm:pt>
    <dgm:pt modelId="{BCA5F55E-17D4-4131-8C51-1544BFA1B060}" type="pres">
      <dgm:prSet presAssocID="{2A45C29F-CAD7-42A7-8B15-D9C5B64B292E}" presName="hierChild4" presStyleCnt="0"/>
      <dgm:spPr/>
    </dgm:pt>
    <dgm:pt modelId="{C9B2D021-13A7-4B4A-8963-CF2066E04644}" type="pres">
      <dgm:prSet presAssocID="{2A45C29F-CAD7-42A7-8B15-D9C5B64B292E}" presName="hierChild5" presStyleCnt="0"/>
      <dgm:spPr/>
    </dgm:pt>
    <dgm:pt modelId="{3C246269-FF1E-42BE-A283-1909F9CB4C47}" type="pres">
      <dgm:prSet presAssocID="{79DDE7C8-2CF7-4ED3-A90F-4625E6A80290}" presName="hierChild5" presStyleCnt="0"/>
      <dgm:spPr/>
    </dgm:pt>
    <dgm:pt modelId="{DFBC8B08-C200-4697-B060-64EFFA00F964}" type="pres">
      <dgm:prSet presAssocID="{BCA03CB8-686F-42CD-BB4D-AC5F0C619214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E0595B6F-65F2-4245-97BA-925AF856B216}" type="pres">
      <dgm:prSet presAssocID="{561DF9BA-A06E-4604-A129-1AECC8805319}" presName="hierRoot2" presStyleCnt="0">
        <dgm:presLayoutVars>
          <dgm:hierBranch val="init"/>
        </dgm:presLayoutVars>
      </dgm:prSet>
      <dgm:spPr/>
    </dgm:pt>
    <dgm:pt modelId="{3647FEDA-2711-4060-BFBE-8DC08C59304D}" type="pres">
      <dgm:prSet presAssocID="{561DF9BA-A06E-4604-A129-1AECC8805319}" presName="rootComposite" presStyleCnt="0"/>
      <dgm:spPr/>
    </dgm:pt>
    <dgm:pt modelId="{02A9CEAA-E442-49C2-A738-4125954F3236}" type="pres">
      <dgm:prSet presAssocID="{561DF9BA-A06E-4604-A129-1AECC880531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18978B6-71F6-4FA5-A860-3393D700DECE}" type="pres">
      <dgm:prSet presAssocID="{561DF9BA-A06E-4604-A129-1AECC8805319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4D21EAED-8081-4933-9956-0FD992CD92E8}" type="pres">
      <dgm:prSet presAssocID="{561DF9BA-A06E-4604-A129-1AECC8805319}" presName="hierChild4" presStyleCnt="0"/>
      <dgm:spPr/>
    </dgm:pt>
    <dgm:pt modelId="{AF158853-257F-47AE-B274-7C82FDDF8C41}" type="pres">
      <dgm:prSet presAssocID="{561DF9BA-A06E-4604-A129-1AECC8805319}" presName="hierChild5" presStyleCnt="0"/>
      <dgm:spPr/>
    </dgm:pt>
    <dgm:pt modelId="{6B8F5E7D-FC2F-4A0C-BFE5-C87F47A0C0B8}" type="pres">
      <dgm:prSet presAssocID="{BAB257A3-959A-4135-88FC-6EB553470316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8BCFACDF-C935-48E8-A571-3549C655F44C}" type="pres">
      <dgm:prSet presAssocID="{5B993085-785C-4C13-BE87-CCC6391935B9}" presName="hierRoot2" presStyleCnt="0">
        <dgm:presLayoutVars>
          <dgm:hierBranch val="init"/>
        </dgm:presLayoutVars>
      </dgm:prSet>
      <dgm:spPr/>
    </dgm:pt>
    <dgm:pt modelId="{EEE82E30-4FCF-435C-8201-D3B3A50A2B93}" type="pres">
      <dgm:prSet presAssocID="{5B993085-785C-4C13-BE87-CCC6391935B9}" presName="rootComposite" presStyleCnt="0"/>
      <dgm:spPr/>
    </dgm:pt>
    <dgm:pt modelId="{CD2B10E8-90FD-41C6-B1F1-E827D60AAD48}" type="pres">
      <dgm:prSet presAssocID="{5B993085-785C-4C13-BE87-CCC6391935B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ABA50C7-BB4C-4391-A615-A3929C5CD9E6}" type="pres">
      <dgm:prSet presAssocID="{5B993085-785C-4C13-BE87-CCC6391935B9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C542320-0CF8-4E1E-BDD4-4750C38F9A6C}" type="pres">
      <dgm:prSet presAssocID="{5B993085-785C-4C13-BE87-CCC6391935B9}" presName="hierChild4" presStyleCnt="0"/>
      <dgm:spPr/>
    </dgm:pt>
    <dgm:pt modelId="{11B3F442-ECD0-4C5C-BEC8-E4342613647D}" type="pres">
      <dgm:prSet presAssocID="{5B993085-785C-4C13-BE87-CCC6391935B9}" presName="hierChild5" presStyleCnt="0"/>
      <dgm:spPr/>
    </dgm:pt>
    <dgm:pt modelId="{86A0ECD3-4070-490D-B93B-D23D977B31A0}" type="pres">
      <dgm:prSet presAssocID="{CF11FA4F-5131-4CCE-836A-C8D51135A297}" presName="hierChild3" presStyleCnt="0"/>
      <dgm:spPr/>
    </dgm:pt>
  </dgm:ptLst>
  <dgm:cxnLst>
    <dgm:cxn modelId="{739F9491-50E8-4423-80F2-D8E649EDE7C8}" type="presOf" srcId="{F2653F23-4A54-4895-9789-5ADC0D6257E1}" destId="{D47F914B-07D4-4E44-9DD4-38EE1EF7C30E}" srcOrd="0" destOrd="0" presId="urn:microsoft.com/office/officeart/2005/8/layout/orgChart1"/>
    <dgm:cxn modelId="{E492BFF9-F077-4AFD-B218-1AD32E99A0C1}" type="presOf" srcId="{561DF9BA-A06E-4604-A129-1AECC8805319}" destId="{02A9CEAA-E442-49C2-A738-4125954F3236}" srcOrd="0" destOrd="0" presId="urn:microsoft.com/office/officeart/2005/8/layout/orgChart1"/>
    <dgm:cxn modelId="{D77C8F17-4A2F-4747-9D0E-86B9216EEAA4}" type="presOf" srcId="{724F5FC7-A092-4B39-BDE8-1ACAFFB35AC5}" destId="{6D6F8307-D1A0-430F-854A-9BF06FAABBC9}" srcOrd="0" destOrd="0" presId="urn:microsoft.com/office/officeart/2005/8/layout/orgChart1"/>
    <dgm:cxn modelId="{C11377B8-5243-4D24-A9CC-3A63D6F73D1F}" type="presOf" srcId="{CF11FA4F-5131-4CCE-836A-C8D51135A297}" destId="{08889E80-0785-4EC6-99CC-9A847D116B12}" srcOrd="1" destOrd="0" presId="urn:microsoft.com/office/officeart/2005/8/layout/orgChart1"/>
    <dgm:cxn modelId="{EA9B8088-829D-4E09-BB00-E60C55DB9D91}" srcId="{CF11FA4F-5131-4CCE-836A-C8D51135A297}" destId="{561DF9BA-A06E-4604-A129-1AECC8805319}" srcOrd="2" destOrd="0" parTransId="{BCA03CB8-686F-42CD-BB4D-AC5F0C619214}" sibTransId="{D54B9DAB-AB28-4B80-89DD-DB8FF41E967D}"/>
    <dgm:cxn modelId="{0AE886AC-6070-453B-9902-02C2FFC88B8D}" type="presOf" srcId="{7D54919D-2E58-423E-9CDD-FB24B41E7CCC}" destId="{2AD7D1C6-43E5-4B35-931E-78DABC43CA4B}" srcOrd="0" destOrd="0" presId="urn:microsoft.com/office/officeart/2005/8/layout/orgChart1"/>
    <dgm:cxn modelId="{B8B7179D-6DE5-470D-A357-099FB815B4BA}" type="presOf" srcId="{BAB257A3-959A-4135-88FC-6EB553470316}" destId="{6B8F5E7D-FC2F-4A0C-BFE5-C87F47A0C0B8}" srcOrd="0" destOrd="0" presId="urn:microsoft.com/office/officeart/2005/8/layout/orgChart1"/>
    <dgm:cxn modelId="{3F5C67DB-E3A2-4BB9-9149-F3B53FFCA1A1}" type="presOf" srcId="{C1F0C4EC-161A-442C-8F04-0D1732D0AD8E}" destId="{FF8B54C6-3EB7-4E29-B19A-03D6D4DDEFB7}" srcOrd="0" destOrd="0" presId="urn:microsoft.com/office/officeart/2005/8/layout/orgChart1"/>
    <dgm:cxn modelId="{36BDFC79-82E7-421A-B589-0B785F2CCAF4}" type="presOf" srcId="{5B993085-785C-4C13-BE87-CCC6391935B9}" destId="{5ABA50C7-BB4C-4391-A615-A3929C5CD9E6}" srcOrd="1" destOrd="0" presId="urn:microsoft.com/office/officeart/2005/8/layout/orgChart1"/>
    <dgm:cxn modelId="{32E741C2-C93A-45EE-BAA8-C776CBC5FA64}" srcId="{CF11FA4F-5131-4CCE-836A-C8D51135A297}" destId="{79DDE7C8-2CF7-4ED3-A90F-4625E6A80290}" srcOrd="1" destOrd="0" parTransId="{75A04D47-25ED-45F0-A6DA-5AC746D2D669}" sibTransId="{284EAC71-CD60-460F-ACF4-58AA9F8FA385}"/>
    <dgm:cxn modelId="{9ABDF193-FAAA-478B-A787-3440F74D0BE7}" type="presOf" srcId="{79DDE7C8-2CF7-4ED3-A90F-4625E6A80290}" destId="{86CD5E8A-4A84-42E2-98DD-B710D1F02785}" srcOrd="0" destOrd="0" presId="urn:microsoft.com/office/officeart/2005/8/layout/orgChart1"/>
    <dgm:cxn modelId="{7AE4E7A3-C36D-4A49-A51F-2B61482D7AE4}" type="presOf" srcId="{BCA03CB8-686F-42CD-BB4D-AC5F0C619214}" destId="{DFBC8B08-C200-4697-B060-64EFFA00F964}" srcOrd="0" destOrd="0" presId="urn:microsoft.com/office/officeart/2005/8/layout/orgChart1"/>
    <dgm:cxn modelId="{F19F418A-9C78-4A81-90CE-463362318A6B}" srcId="{79DDE7C8-2CF7-4ED3-A90F-4625E6A80290}" destId="{2A45C29F-CAD7-42A7-8B15-D9C5B64B292E}" srcOrd="1" destOrd="0" parTransId="{7D54919D-2E58-423E-9CDD-FB24B41E7CCC}" sibTransId="{45499FEF-ABFD-469C-B087-4CBB25D3A60B}"/>
    <dgm:cxn modelId="{AEC8C655-8D08-4702-A38D-E31B8F1F8ED0}" type="presOf" srcId="{561DF9BA-A06E-4604-A129-1AECC8805319}" destId="{118978B6-71F6-4FA5-A860-3393D700DECE}" srcOrd="1" destOrd="0" presId="urn:microsoft.com/office/officeart/2005/8/layout/orgChart1"/>
    <dgm:cxn modelId="{B3B3C024-B42F-4B64-B3A3-E441445FD54D}" type="presOf" srcId="{2A45C29F-CAD7-42A7-8B15-D9C5B64B292E}" destId="{AAAB4008-2EF0-4D4D-AB62-8DE445C65454}" srcOrd="1" destOrd="0" presId="urn:microsoft.com/office/officeart/2005/8/layout/orgChart1"/>
    <dgm:cxn modelId="{403FF8DF-81E6-4899-94EC-79DD7C463383}" type="presOf" srcId="{79DDE7C8-2CF7-4ED3-A90F-4625E6A80290}" destId="{3F26A9DE-C816-49D8-950A-329FAF3755E6}" srcOrd="1" destOrd="0" presId="urn:microsoft.com/office/officeart/2005/8/layout/orgChart1"/>
    <dgm:cxn modelId="{E0B28E6E-37F3-411D-B417-403665D71B5C}" type="presOf" srcId="{F2653F23-4A54-4895-9789-5ADC0D6257E1}" destId="{A381ED91-72BE-46DA-ABEF-030E92AEBC4D}" srcOrd="1" destOrd="0" presId="urn:microsoft.com/office/officeart/2005/8/layout/orgChart1"/>
    <dgm:cxn modelId="{ABEFFE88-CBFF-4107-9175-7995790667E8}" type="presOf" srcId="{75A04D47-25ED-45F0-A6DA-5AC746D2D669}" destId="{C463987B-8E54-44C7-9412-DDCD3F433EE4}" srcOrd="0" destOrd="0" presId="urn:microsoft.com/office/officeart/2005/8/layout/orgChart1"/>
    <dgm:cxn modelId="{7FE9CCCD-B3B0-4381-A645-26CF04783C6A}" type="presOf" srcId="{F1944F44-0CC5-45AF-AD7C-C73B71479D42}" destId="{448D21F8-90BF-4D6C-86D4-D32D72F66CE8}" srcOrd="0" destOrd="0" presId="urn:microsoft.com/office/officeart/2005/8/layout/orgChart1"/>
    <dgm:cxn modelId="{CFF0AA69-6B63-4B56-903A-070ABAE645D3}" srcId="{CF11FA4F-5131-4CCE-836A-C8D51135A297}" destId="{5B993085-785C-4C13-BE87-CCC6391935B9}" srcOrd="3" destOrd="0" parTransId="{BAB257A3-959A-4135-88FC-6EB553470316}" sibTransId="{AEAF650C-D04A-43AA-9DE5-33D01104DA0E}"/>
    <dgm:cxn modelId="{D3C42493-CA69-4C57-A6CD-0880B33D5775}" type="presOf" srcId="{CF11FA4F-5131-4CCE-836A-C8D51135A297}" destId="{E89CF7AE-1E28-4F67-A62C-4E73C4703B35}" srcOrd="0" destOrd="0" presId="urn:microsoft.com/office/officeart/2005/8/layout/orgChart1"/>
    <dgm:cxn modelId="{E8DFE70D-0110-4623-9589-1981AD54E7FD}" srcId="{CF11FA4F-5131-4CCE-836A-C8D51135A297}" destId="{F1944F44-0CC5-45AF-AD7C-C73B71479D42}" srcOrd="0" destOrd="0" parTransId="{176B9417-FA78-4C57-A7D1-DA0FA2D63DDA}" sibTransId="{E814E75B-26F3-4DAD-BDFE-00CCC734353D}"/>
    <dgm:cxn modelId="{B75D0366-D053-49D1-8D42-64CBE6C214B4}" type="presOf" srcId="{5B993085-785C-4C13-BE87-CCC6391935B9}" destId="{CD2B10E8-90FD-41C6-B1F1-E827D60AAD48}" srcOrd="0" destOrd="0" presId="urn:microsoft.com/office/officeart/2005/8/layout/orgChart1"/>
    <dgm:cxn modelId="{4A0C9207-0CE3-409B-9928-E0EBB3A4E0F3}" type="presOf" srcId="{2A45C29F-CAD7-42A7-8B15-D9C5B64B292E}" destId="{25F17E36-7773-4664-B174-6CE9D2DF1D48}" srcOrd="0" destOrd="0" presId="urn:microsoft.com/office/officeart/2005/8/layout/orgChart1"/>
    <dgm:cxn modelId="{FBFDC800-1A28-4085-BA7F-C45D4B443F69}" type="presOf" srcId="{F1944F44-0CC5-45AF-AD7C-C73B71479D42}" destId="{35BD2832-0C0E-47BE-899E-A576A2E9CD9A}" srcOrd="1" destOrd="0" presId="urn:microsoft.com/office/officeart/2005/8/layout/orgChart1"/>
    <dgm:cxn modelId="{F083D8A7-2474-4768-A451-3E5AC2298E38}" srcId="{724F5FC7-A092-4B39-BDE8-1ACAFFB35AC5}" destId="{CF11FA4F-5131-4CCE-836A-C8D51135A297}" srcOrd="0" destOrd="0" parTransId="{F837C161-2C6A-41AE-BD4B-D2E5A96194FC}" sibTransId="{73EEC628-505F-4938-BF9B-A7AFE8CD4417}"/>
    <dgm:cxn modelId="{EFAABC05-7071-49D6-A471-1F0126B248C8}" type="presOf" srcId="{176B9417-FA78-4C57-A7D1-DA0FA2D63DDA}" destId="{CC9230F0-9EA6-4062-B84D-8BCD42A8FBBD}" srcOrd="0" destOrd="0" presId="urn:microsoft.com/office/officeart/2005/8/layout/orgChart1"/>
    <dgm:cxn modelId="{DC22146D-29A8-4BFF-8DD0-05FE0C219095}" srcId="{79DDE7C8-2CF7-4ED3-A90F-4625E6A80290}" destId="{F2653F23-4A54-4895-9789-5ADC0D6257E1}" srcOrd="0" destOrd="0" parTransId="{C1F0C4EC-161A-442C-8F04-0D1732D0AD8E}" sibTransId="{ED4E95CD-BCC4-4D53-ABAD-48B3E9096956}"/>
    <dgm:cxn modelId="{8953F8A0-75D5-4F88-A984-3EFADCD2D98A}" type="presParOf" srcId="{6D6F8307-D1A0-430F-854A-9BF06FAABBC9}" destId="{DD2EAF9B-9D29-439B-92BC-ED0948225076}" srcOrd="0" destOrd="0" presId="urn:microsoft.com/office/officeart/2005/8/layout/orgChart1"/>
    <dgm:cxn modelId="{5F49CDF0-B68E-45EB-AEE1-0FAE3EE1E121}" type="presParOf" srcId="{DD2EAF9B-9D29-439B-92BC-ED0948225076}" destId="{E5BAE7EE-7512-4C0E-9423-0AD833689C59}" srcOrd="0" destOrd="0" presId="urn:microsoft.com/office/officeart/2005/8/layout/orgChart1"/>
    <dgm:cxn modelId="{2F4ACEFF-F8EF-4C26-AA77-D7CFE1BB2DC7}" type="presParOf" srcId="{E5BAE7EE-7512-4C0E-9423-0AD833689C59}" destId="{E89CF7AE-1E28-4F67-A62C-4E73C4703B35}" srcOrd="0" destOrd="0" presId="urn:microsoft.com/office/officeart/2005/8/layout/orgChart1"/>
    <dgm:cxn modelId="{689AB599-8046-4AF8-ABF8-7C3B8F6FF1DA}" type="presParOf" srcId="{E5BAE7EE-7512-4C0E-9423-0AD833689C59}" destId="{08889E80-0785-4EC6-99CC-9A847D116B12}" srcOrd="1" destOrd="0" presId="urn:microsoft.com/office/officeart/2005/8/layout/orgChart1"/>
    <dgm:cxn modelId="{A025BF13-6309-4ACA-BFC9-0D21C9EB1923}" type="presParOf" srcId="{DD2EAF9B-9D29-439B-92BC-ED0948225076}" destId="{6351E5A9-F0DC-4B34-BACD-A8F6209453B9}" srcOrd="1" destOrd="0" presId="urn:microsoft.com/office/officeart/2005/8/layout/orgChart1"/>
    <dgm:cxn modelId="{C37DFDEF-7818-4C85-ABCE-F9A626E09CFE}" type="presParOf" srcId="{6351E5A9-F0DC-4B34-BACD-A8F6209453B9}" destId="{CC9230F0-9EA6-4062-B84D-8BCD42A8FBBD}" srcOrd="0" destOrd="0" presId="urn:microsoft.com/office/officeart/2005/8/layout/orgChart1"/>
    <dgm:cxn modelId="{67FEEEF3-9F77-4532-A3CA-31CA661587A5}" type="presParOf" srcId="{6351E5A9-F0DC-4B34-BACD-A8F6209453B9}" destId="{82777A93-7885-4E16-82AB-AE3D6643043E}" srcOrd="1" destOrd="0" presId="urn:microsoft.com/office/officeart/2005/8/layout/orgChart1"/>
    <dgm:cxn modelId="{F82F8C10-4C6A-426A-AC30-60CAA589EB87}" type="presParOf" srcId="{82777A93-7885-4E16-82AB-AE3D6643043E}" destId="{B8BBCCC8-AB1A-48D5-A38A-50856A515340}" srcOrd="0" destOrd="0" presId="urn:microsoft.com/office/officeart/2005/8/layout/orgChart1"/>
    <dgm:cxn modelId="{8C0A7A37-9D46-4852-94BC-599A22A061F4}" type="presParOf" srcId="{B8BBCCC8-AB1A-48D5-A38A-50856A515340}" destId="{448D21F8-90BF-4D6C-86D4-D32D72F66CE8}" srcOrd="0" destOrd="0" presId="urn:microsoft.com/office/officeart/2005/8/layout/orgChart1"/>
    <dgm:cxn modelId="{A4E00DAE-AF65-421F-BD22-ADBD66457B0C}" type="presParOf" srcId="{B8BBCCC8-AB1A-48D5-A38A-50856A515340}" destId="{35BD2832-0C0E-47BE-899E-A576A2E9CD9A}" srcOrd="1" destOrd="0" presId="urn:microsoft.com/office/officeart/2005/8/layout/orgChart1"/>
    <dgm:cxn modelId="{AA5AD9AD-9338-49BF-B2DF-EF4BDE6D80DD}" type="presParOf" srcId="{82777A93-7885-4E16-82AB-AE3D6643043E}" destId="{FF3B37DE-A8D3-4E73-BABE-35C77F1534FD}" srcOrd="1" destOrd="0" presId="urn:microsoft.com/office/officeart/2005/8/layout/orgChart1"/>
    <dgm:cxn modelId="{A14F035A-CB18-4C9C-8646-135D481F3B1B}" type="presParOf" srcId="{82777A93-7885-4E16-82AB-AE3D6643043E}" destId="{80096987-17D4-446A-B041-E097CB30C0BE}" srcOrd="2" destOrd="0" presId="urn:microsoft.com/office/officeart/2005/8/layout/orgChart1"/>
    <dgm:cxn modelId="{808774FD-4FF1-4D83-BD87-F5473B74ABDE}" type="presParOf" srcId="{6351E5A9-F0DC-4B34-BACD-A8F6209453B9}" destId="{C463987B-8E54-44C7-9412-DDCD3F433EE4}" srcOrd="2" destOrd="0" presId="urn:microsoft.com/office/officeart/2005/8/layout/orgChart1"/>
    <dgm:cxn modelId="{5BE3B846-9B1E-4013-B10A-3816B823742F}" type="presParOf" srcId="{6351E5A9-F0DC-4B34-BACD-A8F6209453B9}" destId="{60936F19-E2D4-45FE-AA63-032E9C429108}" srcOrd="3" destOrd="0" presId="urn:microsoft.com/office/officeart/2005/8/layout/orgChart1"/>
    <dgm:cxn modelId="{FFB35B59-5AF9-43EE-A484-C8CFC3A0346C}" type="presParOf" srcId="{60936F19-E2D4-45FE-AA63-032E9C429108}" destId="{EC1E4D13-F401-41CE-A2B0-F07A3CD66370}" srcOrd="0" destOrd="0" presId="urn:microsoft.com/office/officeart/2005/8/layout/orgChart1"/>
    <dgm:cxn modelId="{9A38E0F0-3EA9-466D-9613-A6156C1B8208}" type="presParOf" srcId="{EC1E4D13-F401-41CE-A2B0-F07A3CD66370}" destId="{86CD5E8A-4A84-42E2-98DD-B710D1F02785}" srcOrd="0" destOrd="0" presId="urn:microsoft.com/office/officeart/2005/8/layout/orgChart1"/>
    <dgm:cxn modelId="{0F1FCD91-5179-4BAC-BD60-524C98B72D4F}" type="presParOf" srcId="{EC1E4D13-F401-41CE-A2B0-F07A3CD66370}" destId="{3F26A9DE-C816-49D8-950A-329FAF3755E6}" srcOrd="1" destOrd="0" presId="urn:microsoft.com/office/officeart/2005/8/layout/orgChart1"/>
    <dgm:cxn modelId="{71468406-F440-4E4D-BE96-0937E9A6A0CF}" type="presParOf" srcId="{60936F19-E2D4-45FE-AA63-032E9C429108}" destId="{613FC9AB-81DC-473A-8376-E2B7CFA54F29}" srcOrd="1" destOrd="0" presId="urn:microsoft.com/office/officeart/2005/8/layout/orgChart1"/>
    <dgm:cxn modelId="{E73C69ED-F942-4E9D-97EF-5E795CD7FCB4}" type="presParOf" srcId="{613FC9AB-81DC-473A-8376-E2B7CFA54F29}" destId="{FF8B54C6-3EB7-4E29-B19A-03D6D4DDEFB7}" srcOrd="0" destOrd="0" presId="urn:microsoft.com/office/officeart/2005/8/layout/orgChart1"/>
    <dgm:cxn modelId="{1F1F1CE7-1B27-45FC-87A8-CA020A83C417}" type="presParOf" srcId="{613FC9AB-81DC-473A-8376-E2B7CFA54F29}" destId="{ABD4061C-8905-4FA6-B017-399A2AE8A48E}" srcOrd="1" destOrd="0" presId="urn:microsoft.com/office/officeart/2005/8/layout/orgChart1"/>
    <dgm:cxn modelId="{317C20EB-387E-42B2-9CA4-FEDA386C853D}" type="presParOf" srcId="{ABD4061C-8905-4FA6-B017-399A2AE8A48E}" destId="{EF2974B6-4DD5-46DA-8052-BE6C64E3EFC4}" srcOrd="0" destOrd="0" presId="urn:microsoft.com/office/officeart/2005/8/layout/orgChart1"/>
    <dgm:cxn modelId="{C7D23170-F809-4E86-B066-CDEC93F6C0DB}" type="presParOf" srcId="{EF2974B6-4DD5-46DA-8052-BE6C64E3EFC4}" destId="{D47F914B-07D4-4E44-9DD4-38EE1EF7C30E}" srcOrd="0" destOrd="0" presId="urn:microsoft.com/office/officeart/2005/8/layout/orgChart1"/>
    <dgm:cxn modelId="{83E81FE2-AC1B-4D30-B852-EF02929B01F1}" type="presParOf" srcId="{EF2974B6-4DD5-46DA-8052-BE6C64E3EFC4}" destId="{A381ED91-72BE-46DA-ABEF-030E92AEBC4D}" srcOrd="1" destOrd="0" presId="urn:microsoft.com/office/officeart/2005/8/layout/orgChart1"/>
    <dgm:cxn modelId="{41EB6C45-238C-425E-A8E3-BA2959E83D9B}" type="presParOf" srcId="{ABD4061C-8905-4FA6-B017-399A2AE8A48E}" destId="{A377DE29-D496-4397-A15E-36A91207BFF2}" srcOrd="1" destOrd="0" presId="urn:microsoft.com/office/officeart/2005/8/layout/orgChart1"/>
    <dgm:cxn modelId="{89FD44B5-D81E-4DF0-BBBB-40669A793E5A}" type="presParOf" srcId="{ABD4061C-8905-4FA6-B017-399A2AE8A48E}" destId="{E26436C2-B1A4-44AA-9002-E80D8380D9B3}" srcOrd="2" destOrd="0" presId="urn:microsoft.com/office/officeart/2005/8/layout/orgChart1"/>
    <dgm:cxn modelId="{CEFF85E2-D8F4-4AE6-BF47-EE6F96614F13}" type="presParOf" srcId="{613FC9AB-81DC-473A-8376-E2B7CFA54F29}" destId="{2AD7D1C6-43E5-4B35-931E-78DABC43CA4B}" srcOrd="2" destOrd="0" presId="urn:microsoft.com/office/officeart/2005/8/layout/orgChart1"/>
    <dgm:cxn modelId="{ECB7BBEF-AB42-408A-B6B3-0E0AAE72841A}" type="presParOf" srcId="{613FC9AB-81DC-473A-8376-E2B7CFA54F29}" destId="{33C8E624-0C48-4654-979F-DD22C2053462}" srcOrd="3" destOrd="0" presId="urn:microsoft.com/office/officeart/2005/8/layout/orgChart1"/>
    <dgm:cxn modelId="{18D06638-6A3A-4170-B4DD-7685D9BBAAF6}" type="presParOf" srcId="{33C8E624-0C48-4654-979F-DD22C2053462}" destId="{F73F6F4C-7B35-43C4-9BE2-F32E9BD738B8}" srcOrd="0" destOrd="0" presId="urn:microsoft.com/office/officeart/2005/8/layout/orgChart1"/>
    <dgm:cxn modelId="{8E4EDC36-5BD7-4000-A5E7-7FEAF5A36407}" type="presParOf" srcId="{F73F6F4C-7B35-43C4-9BE2-F32E9BD738B8}" destId="{25F17E36-7773-4664-B174-6CE9D2DF1D48}" srcOrd="0" destOrd="0" presId="urn:microsoft.com/office/officeart/2005/8/layout/orgChart1"/>
    <dgm:cxn modelId="{07282AA7-77A0-410F-A13A-4EF8CD7167D6}" type="presParOf" srcId="{F73F6F4C-7B35-43C4-9BE2-F32E9BD738B8}" destId="{AAAB4008-2EF0-4D4D-AB62-8DE445C65454}" srcOrd="1" destOrd="0" presId="urn:microsoft.com/office/officeart/2005/8/layout/orgChart1"/>
    <dgm:cxn modelId="{E5598C86-20D9-49BE-89AA-F657B6275688}" type="presParOf" srcId="{33C8E624-0C48-4654-979F-DD22C2053462}" destId="{BCA5F55E-17D4-4131-8C51-1544BFA1B060}" srcOrd="1" destOrd="0" presId="urn:microsoft.com/office/officeart/2005/8/layout/orgChart1"/>
    <dgm:cxn modelId="{CA509437-C0C1-4111-B062-93ED0FD63F9C}" type="presParOf" srcId="{33C8E624-0C48-4654-979F-DD22C2053462}" destId="{C9B2D021-13A7-4B4A-8963-CF2066E04644}" srcOrd="2" destOrd="0" presId="urn:microsoft.com/office/officeart/2005/8/layout/orgChart1"/>
    <dgm:cxn modelId="{9AA7F40D-8E70-4692-ABDF-3E386F20AEAF}" type="presParOf" srcId="{60936F19-E2D4-45FE-AA63-032E9C429108}" destId="{3C246269-FF1E-42BE-A283-1909F9CB4C47}" srcOrd="2" destOrd="0" presId="urn:microsoft.com/office/officeart/2005/8/layout/orgChart1"/>
    <dgm:cxn modelId="{D80C3B3B-121D-405B-9AEB-7B4FB189FCEC}" type="presParOf" srcId="{6351E5A9-F0DC-4B34-BACD-A8F6209453B9}" destId="{DFBC8B08-C200-4697-B060-64EFFA00F964}" srcOrd="4" destOrd="0" presId="urn:microsoft.com/office/officeart/2005/8/layout/orgChart1"/>
    <dgm:cxn modelId="{D866C675-3E3E-4547-9CC7-780B9DB2E9C6}" type="presParOf" srcId="{6351E5A9-F0DC-4B34-BACD-A8F6209453B9}" destId="{E0595B6F-65F2-4245-97BA-925AF856B216}" srcOrd="5" destOrd="0" presId="urn:microsoft.com/office/officeart/2005/8/layout/orgChart1"/>
    <dgm:cxn modelId="{E53F3D07-5DD6-4BCB-9103-5B366DA5F799}" type="presParOf" srcId="{E0595B6F-65F2-4245-97BA-925AF856B216}" destId="{3647FEDA-2711-4060-BFBE-8DC08C59304D}" srcOrd="0" destOrd="0" presId="urn:microsoft.com/office/officeart/2005/8/layout/orgChart1"/>
    <dgm:cxn modelId="{A653C07C-E1AD-4809-8AE6-355843E44F38}" type="presParOf" srcId="{3647FEDA-2711-4060-BFBE-8DC08C59304D}" destId="{02A9CEAA-E442-49C2-A738-4125954F3236}" srcOrd="0" destOrd="0" presId="urn:microsoft.com/office/officeart/2005/8/layout/orgChart1"/>
    <dgm:cxn modelId="{B6F20A52-C9B0-436A-9CED-AA7453C5212C}" type="presParOf" srcId="{3647FEDA-2711-4060-BFBE-8DC08C59304D}" destId="{118978B6-71F6-4FA5-A860-3393D700DECE}" srcOrd="1" destOrd="0" presId="urn:microsoft.com/office/officeart/2005/8/layout/orgChart1"/>
    <dgm:cxn modelId="{D5877960-70D6-4045-8EFC-0C3FBA5663A1}" type="presParOf" srcId="{E0595B6F-65F2-4245-97BA-925AF856B216}" destId="{4D21EAED-8081-4933-9956-0FD992CD92E8}" srcOrd="1" destOrd="0" presId="urn:microsoft.com/office/officeart/2005/8/layout/orgChart1"/>
    <dgm:cxn modelId="{90146E82-EE2D-43E1-94C5-21443844CF24}" type="presParOf" srcId="{E0595B6F-65F2-4245-97BA-925AF856B216}" destId="{AF158853-257F-47AE-B274-7C82FDDF8C41}" srcOrd="2" destOrd="0" presId="urn:microsoft.com/office/officeart/2005/8/layout/orgChart1"/>
    <dgm:cxn modelId="{4098EF19-E290-4BD0-BB7D-ED90CC17A39E}" type="presParOf" srcId="{6351E5A9-F0DC-4B34-BACD-A8F6209453B9}" destId="{6B8F5E7D-FC2F-4A0C-BFE5-C87F47A0C0B8}" srcOrd="6" destOrd="0" presId="urn:microsoft.com/office/officeart/2005/8/layout/orgChart1"/>
    <dgm:cxn modelId="{D706114B-5B48-4587-8552-C43A80567A53}" type="presParOf" srcId="{6351E5A9-F0DC-4B34-BACD-A8F6209453B9}" destId="{8BCFACDF-C935-48E8-A571-3549C655F44C}" srcOrd="7" destOrd="0" presId="urn:microsoft.com/office/officeart/2005/8/layout/orgChart1"/>
    <dgm:cxn modelId="{2195B07E-0403-4D88-A867-8EDF21C492E7}" type="presParOf" srcId="{8BCFACDF-C935-48E8-A571-3549C655F44C}" destId="{EEE82E30-4FCF-435C-8201-D3B3A50A2B93}" srcOrd="0" destOrd="0" presId="urn:microsoft.com/office/officeart/2005/8/layout/orgChart1"/>
    <dgm:cxn modelId="{E250791A-00F8-4A01-9C5C-380BBDEFF97A}" type="presParOf" srcId="{EEE82E30-4FCF-435C-8201-D3B3A50A2B93}" destId="{CD2B10E8-90FD-41C6-B1F1-E827D60AAD48}" srcOrd="0" destOrd="0" presId="urn:microsoft.com/office/officeart/2005/8/layout/orgChart1"/>
    <dgm:cxn modelId="{7B55C786-FB85-4A4E-976F-80DB89755205}" type="presParOf" srcId="{EEE82E30-4FCF-435C-8201-D3B3A50A2B93}" destId="{5ABA50C7-BB4C-4391-A615-A3929C5CD9E6}" srcOrd="1" destOrd="0" presId="urn:microsoft.com/office/officeart/2005/8/layout/orgChart1"/>
    <dgm:cxn modelId="{D323FC4C-0BE7-4955-BF0E-A90E4357F769}" type="presParOf" srcId="{8BCFACDF-C935-48E8-A571-3549C655F44C}" destId="{FC542320-0CF8-4E1E-BDD4-4750C38F9A6C}" srcOrd="1" destOrd="0" presId="urn:microsoft.com/office/officeart/2005/8/layout/orgChart1"/>
    <dgm:cxn modelId="{515FC890-BBAD-4571-A282-12D88FC03454}" type="presParOf" srcId="{8BCFACDF-C935-48E8-A571-3549C655F44C}" destId="{11B3F442-ECD0-4C5C-BEC8-E4342613647D}" srcOrd="2" destOrd="0" presId="urn:microsoft.com/office/officeart/2005/8/layout/orgChart1"/>
    <dgm:cxn modelId="{3E432A27-3145-4A43-85F7-65810C646E58}" type="presParOf" srcId="{DD2EAF9B-9D29-439B-92BC-ED0948225076}" destId="{86A0ECD3-4070-490D-B93B-D23D977B31A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0008D9-757A-471B-9EA4-5F3F8A938B73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4F8038D3-1BBF-4FC8-9728-E5A06313952B}">
      <dgm:prSet phldrT="[文字]" custT="1"/>
      <dgm:spPr/>
      <dgm:t>
        <a:bodyPr/>
        <a:lstStyle/>
        <a:p>
          <a:r>
            <a:rPr lang="zh-TW" altLang="en-US" sz="24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</a:t>
          </a:r>
          <a:endParaRPr lang="zh-TW" altLang="en-US" sz="24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225B821-BBD8-4562-9724-A716E3979451}" type="parTrans" cxnId="{C86C16B7-4BAF-4801-B363-4914FF9B576A}">
      <dgm:prSet/>
      <dgm:spPr/>
      <dgm:t>
        <a:bodyPr/>
        <a:lstStyle/>
        <a:p>
          <a:endParaRPr lang="zh-TW" altLang="en-US" sz="24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6EE1CB-0BE2-4536-8F42-9781397F8F2F}" type="sibTrans" cxnId="{C86C16B7-4BAF-4801-B363-4914FF9B576A}">
      <dgm:prSet custT="1"/>
      <dgm:spPr/>
      <dgm:t>
        <a:bodyPr/>
        <a:lstStyle/>
        <a:p>
          <a:endParaRPr lang="zh-TW" altLang="en-US" sz="10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F815AFE-151B-4A24-9934-30961596944D}">
      <dgm:prSet phldrT="[文字]" custT="1"/>
      <dgm:spPr/>
      <dgm:t>
        <a:bodyPr/>
        <a:lstStyle/>
        <a:p>
          <a:r>
            <a:rPr lang="zh-TW" altLang="en-US" sz="24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預處理</a:t>
          </a:r>
          <a:endParaRPr lang="zh-TW" altLang="en-US" sz="24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9BD8B4-1915-44CF-9BCC-85D03105D17A}" type="parTrans" cxnId="{EC552941-5CA4-4706-AE57-1CBAA27E9B93}">
      <dgm:prSet/>
      <dgm:spPr/>
      <dgm:t>
        <a:bodyPr/>
        <a:lstStyle/>
        <a:p>
          <a:endParaRPr lang="zh-TW" altLang="en-US" sz="24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1E08DB2-C77E-45DA-A452-9279F4FF555C}" type="sibTrans" cxnId="{EC552941-5CA4-4706-AE57-1CBAA27E9B93}">
      <dgm:prSet custT="1"/>
      <dgm:spPr/>
      <dgm:t>
        <a:bodyPr/>
        <a:lstStyle/>
        <a:p>
          <a:endParaRPr lang="zh-TW" altLang="en-US" sz="10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0082F4-BBED-4865-9525-2611B003FE1C}">
      <dgm:prSet phldrT="[文字]" custT="1"/>
      <dgm:spPr/>
      <dgm:t>
        <a:bodyPr/>
        <a:lstStyle/>
        <a:p>
          <a:r>
            <a:rPr lang="zh-TW" altLang="en-US" sz="24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sz="24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50A8800-1596-40A8-AFA8-C5D26BC5CBCD}" type="parTrans" cxnId="{2D6CBF6F-32F5-4084-8218-47BDFF103E7C}">
      <dgm:prSet/>
      <dgm:spPr/>
      <dgm:t>
        <a:bodyPr/>
        <a:lstStyle/>
        <a:p>
          <a:endParaRPr lang="zh-TW" altLang="en-US" sz="24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ED47FE5-0FFA-465C-A608-D9B70C9722FF}" type="sibTrans" cxnId="{2D6CBF6F-32F5-4084-8218-47BDFF103E7C}">
      <dgm:prSet custT="1"/>
      <dgm:spPr/>
      <dgm:t>
        <a:bodyPr/>
        <a:lstStyle/>
        <a:p>
          <a:endParaRPr lang="zh-TW" altLang="en-US" sz="10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06833A-9269-4C50-AB9A-30AEE4C8CB4C}">
      <dgm:prSet custT="1"/>
      <dgm:spPr/>
      <dgm:t>
        <a:bodyPr/>
        <a:lstStyle/>
        <a:p>
          <a:r>
            <a:rPr lang="zh-TW" altLang="en-US" sz="24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組譯</a:t>
          </a:r>
          <a:endParaRPr lang="zh-TW" altLang="en-US" sz="24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B60AB55-AB27-4C99-B2E2-A049B94A663B}" type="parTrans" cxnId="{54A7E825-E083-4A1E-A51A-FE7FBFA34D1C}">
      <dgm:prSet/>
      <dgm:spPr/>
      <dgm:t>
        <a:bodyPr/>
        <a:lstStyle/>
        <a:p>
          <a:endParaRPr lang="zh-TW" altLang="en-US" sz="24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0F9B8FE-8BDA-4FF4-B740-E40CF7CAE36F}" type="sibTrans" cxnId="{54A7E825-E083-4A1E-A51A-FE7FBFA34D1C}">
      <dgm:prSet custT="1"/>
      <dgm:spPr/>
      <dgm:t>
        <a:bodyPr/>
        <a:lstStyle/>
        <a:p>
          <a:endParaRPr lang="zh-TW" altLang="en-US" sz="10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8DE651-673C-4A33-8426-EBF49189CFFE}">
      <dgm:prSet custT="1"/>
      <dgm:spPr/>
      <dgm:t>
        <a:bodyPr/>
        <a:lstStyle/>
        <a:p>
          <a:r>
            <a:rPr lang="zh-TW" altLang="en-US" sz="24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連結</a:t>
          </a:r>
          <a:endParaRPr lang="zh-TW" altLang="en-US" sz="24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23739A-4D89-4360-A24B-B9304791BB2C}" type="parTrans" cxnId="{4D70DCD6-1E23-474B-86D2-FB26D3415D2E}">
      <dgm:prSet/>
      <dgm:spPr/>
      <dgm:t>
        <a:bodyPr/>
        <a:lstStyle/>
        <a:p>
          <a:endParaRPr lang="zh-TW" altLang="en-US" sz="24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9E9464-95CE-412B-A42B-B15C69677812}" type="sibTrans" cxnId="{4D70DCD6-1E23-474B-86D2-FB26D3415D2E}">
      <dgm:prSet custT="1"/>
      <dgm:spPr/>
      <dgm:t>
        <a:bodyPr/>
        <a:lstStyle/>
        <a:p>
          <a:endParaRPr lang="zh-TW" altLang="en-US" sz="10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F01E46-74DD-4810-BAF5-FB4D635ADE13}">
      <dgm:prSet custT="1"/>
      <dgm:spPr/>
      <dgm:t>
        <a:bodyPr/>
        <a:lstStyle/>
        <a:p>
          <a:r>
            <a:rPr lang="zh-TW" altLang="en-US" sz="24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載入</a:t>
          </a:r>
          <a:endParaRPr lang="zh-TW" altLang="en-US" sz="24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E8C8F2A-9EB2-4FC3-8975-5D8DB4C7639D}" type="parTrans" cxnId="{3A1BD863-676B-4A69-8962-210833BD35D0}">
      <dgm:prSet/>
      <dgm:spPr/>
      <dgm:t>
        <a:bodyPr/>
        <a:lstStyle/>
        <a:p>
          <a:endParaRPr lang="zh-TW" altLang="en-US" sz="24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4A9644-5BC7-43D6-9462-AD9FB98D7A8D}" type="sibTrans" cxnId="{3A1BD863-676B-4A69-8962-210833BD35D0}">
      <dgm:prSet custT="1"/>
      <dgm:spPr/>
      <dgm:t>
        <a:bodyPr/>
        <a:lstStyle/>
        <a:p>
          <a:endParaRPr lang="zh-TW" altLang="en-US" sz="10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312800B-6E6C-4DAE-8D03-079050D65E29}">
      <dgm:prSet custT="1"/>
      <dgm:spPr/>
      <dgm:t>
        <a:bodyPr/>
        <a:lstStyle/>
        <a:p>
          <a:r>
            <a:rPr lang="zh-TW" altLang="en-US" sz="24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sz="24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F123D23-6B15-4473-B0D1-F1BC318E6108}" type="parTrans" cxnId="{72DBD40C-AAFE-4C16-8C7E-5207A0813867}">
      <dgm:prSet/>
      <dgm:spPr/>
      <dgm:t>
        <a:bodyPr/>
        <a:lstStyle/>
        <a:p>
          <a:endParaRPr lang="zh-TW" altLang="en-US" sz="24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3C22233-78EE-4BAE-8348-2CB67065ED3B}" type="sibTrans" cxnId="{72DBD40C-AAFE-4C16-8C7E-5207A0813867}">
      <dgm:prSet/>
      <dgm:spPr/>
      <dgm:t>
        <a:bodyPr/>
        <a:lstStyle/>
        <a:p>
          <a:endParaRPr lang="zh-TW" altLang="en-US" sz="24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A604AB-3DDE-4714-A6DC-29DE095375DC}" type="pres">
      <dgm:prSet presAssocID="{2E0008D9-757A-471B-9EA4-5F3F8A938B7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B57C4F7-A6D3-4119-A361-02A7C9D26A28}" type="pres">
      <dgm:prSet presAssocID="{4F8038D3-1BBF-4FC8-9728-E5A06313952B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523CC7-5996-47CE-8CF4-EC9115016262}" type="pres">
      <dgm:prSet presAssocID="{F16EE1CB-0BE2-4536-8F42-9781397F8F2F}" presName="sibTrans" presStyleLbl="sibTrans2D1" presStyleIdx="0" presStyleCnt="6"/>
      <dgm:spPr/>
      <dgm:t>
        <a:bodyPr/>
        <a:lstStyle/>
        <a:p>
          <a:endParaRPr lang="zh-TW" altLang="en-US"/>
        </a:p>
      </dgm:t>
    </dgm:pt>
    <dgm:pt modelId="{0EAE78C4-BBFE-4984-B828-1D5313398C6D}" type="pres">
      <dgm:prSet presAssocID="{F16EE1CB-0BE2-4536-8F42-9781397F8F2F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25FDABA8-29AE-4F35-9667-7CC7528A294C}" type="pres">
      <dgm:prSet presAssocID="{8F815AFE-151B-4A24-9934-30961596944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F401532-2401-439B-81BA-B3AC3355B136}" type="pres">
      <dgm:prSet presAssocID="{31E08DB2-C77E-45DA-A452-9279F4FF555C}" presName="sibTrans" presStyleLbl="sibTrans2D1" presStyleIdx="1" presStyleCnt="6"/>
      <dgm:spPr/>
      <dgm:t>
        <a:bodyPr/>
        <a:lstStyle/>
        <a:p>
          <a:endParaRPr lang="zh-TW" altLang="en-US"/>
        </a:p>
      </dgm:t>
    </dgm:pt>
    <dgm:pt modelId="{B2B0D3C6-2CFB-4CD6-AC85-EA8B6F35EB35}" type="pres">
      <dgm:prSet presAssocID="{31E08DB2-C77E-45DA-A452-9279F4FF555C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0460F87D-D53F-4E9D-BF63-B6530AC09C8F}" type="pres">
      <dgm:prSet presAssocID="{C00082F4-BBED-4865-9525-2611B003FE1C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B304AA-4CD7-4B06-BA99-A7A15DF0BA12}" type="pres">
      <dgm:prSet presAssocID="{DED47FE5-0FFA-465C-A608-D9B70C9722FF}" presName="sibTrans" presStyleLbl="sibTrans2D1" presStyleIdx="2" presStyleCnt="6"/>
      <dgm:spPr/>
      <dgm:t>
        <a:bodyPr/>
        <a:lstStyle/>
        <a:p>
          <a:endParaRPr lang="zh-TW" altLang="en-US"/>
        </a:p>
      </dgm:t>
    </dgm:pt>
    <dgm:pt modelId="{CD493597-0704-44FD-AC2F-D80D15DE2E84}" type="pres">
      <dgm:prSet presAssocID="{DED47FE5-0FFA-465C-A608-D9B70C9722FF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985C4E7F-C177-453F-BE55-48BC5CFFB227}" type="pres">
      <dgm:prSet presAssocID="{AE06833A-9269-4C50-AB9A-30AEE4C8CB4C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46018E2-8746-4B45-B52D-E2FAE905AB24}" type="pres">
      <dgm:prSet presAssocID="{E0F9B8FE-8BDA-4FF4-B740-E40CF7CAE36F}" presName="sibTrans" presStyleLbl="sibTrans2D1" presStyleIdx="3" presStyleCnt="6"/>
      <dgm:spPr/>
      <dgm:t>
        <a:bodyPr/>
        <a:lstStyle/>
        <a:p>
          <a:endParaRPr lang="zh-TW" altLang="en-US"/>
        </a:p>
      </dgm:t>
    </dgm:pt>
    <dgm:pt modelId="{82833FC8-545A-4446-AD1C-684F29B56F39}" type="pres">
      <dgm:prSet presAssocID="{E0F9B8FE-8BDA-4FF4-B740-E40CF7CAE36F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DC33296D-0392-4BF5-98BD-5CCDF5142794}" type="pres">
      <dgm:prSet presAssocID="{078DE651-673C-4A33-8426-EBF49189CFFE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C498AF-AAEF-44F4-B529-1F8DE78CA73F}" type="pres">
      <dgm:prSet presAssocID="{059E9464-95CE-412B-A42B-B15C69677812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9EB631EF-34A9-4A3A-896A-7EB86F5A7562}" type="pres">
      <dgm:prSet presAssocID="{059E9464-95CE-412B-A42B-B15C69677812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75CD25BA-FDDD-4BDD-B6F5-113CABF079F2}" type="pres">
      <dgm:prSet presAssocID="{3AF01E46-74DD-4810-BAF5-FB4D635ADE1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600C745-EBD1-42C2-970B-CDE6BDD33F48}" type="pres">
      <dgm:prSet presAssocID="{154A9644-5BC7-43D6-9462-AD9FB98D7A8D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CF0517F0-18D9-462D-8C82-04A4C8AC0530}" type="pres">
      <dgm:prSet presAssocID="{154A9644-5BC7-43D6-9462-AD9FB98D7A8D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DB01F67E-C76C-40A1-AC62-0D7602B46958}" type="pres">
      <dgm:prSet presAssocID="{0312800B-6E6C-4DAE-8D03-079050D65E2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2F03FF5-2F2D-4BE2-81C2-38161D54C513}" type="presOf" srcId="{F16EE1CB-0BE2-4536-8F42-9781397F8F2F}" destId="{62523CC7-5996-47CE-8CF4-EC9115016262}" srcOrd="0" destOrd="0" presId="urn:microsoft.com/office/officeart/2005/8/layout/process1"/>
    <dgm:cxn modelId="{C86C16B7-4BAF-4801-B363-4914FF9B576A}" srcId="{2E0008D9-757A-471B-9EA4-5F3F8A938B73}" destId="{4F8038D3-1BBF-4FC8-9728-E5A06313952B}" srcOrd="0" destOrd="0" parTransId="{4225B821-BBD8-4562-9724-A716E3979451}" sibTransId="{F16EE1CB-0BE2-4536-8F42-9781397F8F2F}"/>
    <dgm:cxn modelId="{73B917E7-A40D-4455-897C-8389E7AECDF0}" type="presOf" srcId="{059E9464-95CE-412B-A42B-B15C69677812}" destId="{ACC498AF-AAEF-44F4-B529-1F8DE78CA73F}" srcOrd="0" destOrd="0" presId="urn:microsoft.com/office/officeart/2005/8/layout/process1"/>
    <dgm:cxn modelId="{3955E845-54CA-4153-846A-C9728E22D3E0}" type="presOf" srcId="{DED47FE5-0FFA-465C-A608-D9B70C9722FF}" destId="{CD493597-0704-44FD-AC2F-D80D15DE2E84}" srcOrd="1" destOrd="0" presId="urn:microsoft.com/office/officeart/2005/8/layout/process1"/>
    <dgm:cxn modelId="{151A3128-0772-4D69-8629-A2A1F2919EFB}" type="presOf" srcId="{2E0008D9-757A-471B-9EA4-5F3F8A938B73}" destId="{A0A604AB-3DDE-4714-A6DC-29DE095375DC}" srcOrd="0" destOrd="0" presId="urn:microsoft.com/office/officeart/2005/8/layout/process1"/>
    <dgm:cxn modelId="{2D6CBF6F-32F5-4084-8218-47BDFF103E7C}" srcId="{2E0008D9-757A-471B-9EA4-5F3F8A938B73}" destId="{C00082F4-BBED-4865-9525-2611B003FE1C}" srcOrd="2" destOrd="0" parTransId="{F50A8800-1596-40A8-AFA8-C5D26BC5CBCD}" sibTransId="{DED47FE5-0FFA-465C-A608-D9B70C9722FF}"/>
    <dgm:cxn modelId="{0D80B563-38E2-4479-B190-863B3B967A32}" type="presOf" srcId="{31E08DB2-C77E-45DA-A452-9279F4FF555C}" destId="{DF401532-2401-439B-81BA-B3AC3355B136}" srcOrd="0" destOrd="0" presId="urn:microsoft.com/office/officeart/2005/8/layout/process1"/>
    <dgm:cxn modelId="{135B46CF-7CCC-4478-8576-F7B3998F4703}" type="presOf" srcId="{E0F9B8FE-8BDA-4FF4-B740-E40CF7CAE36F}" destId="{746018E2-8746-4B45-B52D-E2FAE905AB24}" srcOrd="0" destOrd="0" presId="urn:microsoft.com/office/officeart/2005/8/layout/process1"/>
    <dgm:cxn modelId="{8F0D46B4-80F5-4FF3-93A9-A141A4D54E26}" type="presOf" srcId="{154A9644-5BC7-43D6-9462-AD9FB98D7A8D}" destId="{A600C745-EBD1-42C2-970B-CDE6BDD33F48}" srcOrd="0" destOrd="0" presId="urn:microsoft.com/office/officeart/2005/8/layout/process1"/>
    <dgm:cxn modelId="{72DBD40C-AAFE-4C16-8C7E-5207A0813867}" srcId="{2E0008D9-757A-471B-9EA4-5F3F8A938B73}" destId="{0312800B-6E6C-4DAE-8D03-079050D65E29}" srcOrd="6" destOrd="0" parTransId="{2F123D23-6B15-4473-B0D1-F1BC318E6108}" sibTransId="{83C22233-78EE-4BAE-8348-2CB67065ED3B}"/>
    <dgm:cxn modelId="{EC552941-5CA4-4706-AE57-1CBAA27E9B93}" srcId="{2E0008D9-757A-471B-9EA4-5F3F8A938B73}" destId="{8F815AFE-151B-4A24-9934-30961596944D}" srcOrd="1" destOrd="0" parTransId="{969BD8B4-1915-44CF-9BCC-85D03105D17A}" sibTransId="{31E08DB2-C77E-45DA-A452-9279F4FF555C}"/>
    <dgm:cxn modelId="{C2D2BD2B-1D47-483A-A4F8-C934EC6DFC35}" type="presOf" srcId="{4F8038D3-1BBF-4FC8-9728-E5A06313952B}" destId="{8B57C4F7-A6D3-4119-A361-02A7C9D26A28}" srcOrd="0" destOrd="0" presId="urn:microsoft.com/office/officeart/2005/8/layout/process1"/>
    <dgm:cxn modelId="{8222E942-F2D4-43B6-A283-A756B37304D5}" type="presOf" srcId="{E0F9B8FE-8BDA-4FF4-B740-E40CF7CAE36F}" destId="{82833FC8-545A-4446-AD1C-684F29B56F39}" srcOrd="1" destOrd="0" presId="urn:microsoft.com/office/officeart/2005/8/layout/process1"/>
    <dgm:cxn modelId="{DA9A53F9-BB19-4212-8534-D26AAEEB1B10}" type="presOf" srcId="{C00082F4-BBED-4865-9525-2611B003FE1C}" destId="{0460F87D-D53F-4E9D-BF63-B6530AC09C8F}" srcOrd="0" destOrd="0" presId="urn:microsoft.com/office/officeart/2005/8/layout/process1"/>
    <dgm:cxn modelId="{EE4FE289-9A29-4B7C-A44B-BACF6CDDC9F2}" type="presOf" srcId="{F16EE1CB-0BE2-4536-8F42-9781397F8F2F}" destId="{0EAE78C4-BBFE-4984-B828-1D5313398C6D}" srcOrd="1" destOrd="0" presId="urn:microsoft.com/office/officeart/2005/8/layout/process1"/>
    <dgm:cxn modelId="{A6191438-DF2E-43E2-9DDB-E6D1B586AC3F}" type="presOf" srcId="{078DE651-673C-4A33-8426-EBF49189CFFE}" destId="{DC33296D-0392-4BF5-98BD-5CCDF5142794}" srcOrd="0" destOrd="0" presId="urn:microsoft.com/office/officeart/2005/8/layout/process1"/>
    <dgm:cxn modelId="{4D70DCD6-1E23-474B-86D2-FB26D3415D2E}" srcId="{2E0008D9-757A-471B-9EA4-5F3F8A938B73}" destId="{078DE651-673C-4A33-8426-EBF49189CFFE}" srcOrd="4" destOrd="0" parTransId="{BE23739A-4D89-4360-A24B-B9304791BB2C}" sibTransId="{059E9464-95CE-412B-A42B-B15C69677812}"/>
    <dgm:cxn modelId="{2ED1CC6B-965B-4C91-A931-E234C17D0270}" type="presOf" srcId="{DED47FE5-0FFA-465C-A608-D9B70C9722FF}" destId="{62B304AA-4CD7-4B06-BA99-A7A15DF0BA12}" srcOrd="0" destOrd="0" presId="urn:microsoft.com/office/officeart/2005/8/layout/process1"/>
    <dgm:cxn modelId="{A0A84081-BBBA-4ACF-A342-A107B30893BE}" type="presOf" srcId="{0312800B-6E6C-4DAE-8D03-079050D65E29}" destId="{DB01F67E-C76C-40A1-AC62-0D7602B46958}" srcOrd="0" destOrd="0" presId="urn:microsoft.com/office/officeart/2005/8/layout/process1"/>
    <dgm:cxn modelId="{AF0499B5-CBB9-4442-946B-8BEDF0C05359}" type="presOf" srcId="{059E9464-95CE-412B-A42B-B15C69677812}" destId="{9EB631EF-34A9-4A3A-896A-7EB86F5A7562}" srcOrd="1" destOrd="0" presId="urn:microsoft.com/office/officeart/2005/8/layout/process1"/>
    <dgm:cxn modelId="{F952E058-E6AE-44D8-829F-8BA5C9FF0FE7}" type="presOf" srcId="{8F815AFE-151B-4A24-9934-30961596944D}" destId="{25FDABA8-29AE-4F35-9667-7CC7528A294C}" srcOrd="0" destOrd="0" presId="urn:microsoft.com/office/officeart/2005/8/layout/process1"/>
    <dgm:cxn modelId="{25498D1A-B660-4FCF-A292-01FF991D0809}" type="presOf" srcId="{3AF01E46-74DD-4810-BAF5-FB4D635ADE13}" destId="{75CD25BA-FDDD-4BDD-B6F5-113CABF079F2}" srcOrd="0" destOrd="0" presId="urn:microsoft.com/office/officeart/2005/8/layout/process1"/>
    <dgm:cxn modelId="{EEA1ADE4-25F3-4840-B09B-042AB53BA33A}" type="presOf" srcId="{154A9644-5BC7-43D6-9462-AD9FB98D7A8D}" destId="{CF0517F0-18D9-462D-8C82-04A4C8AC0530}" srcOrd="1" destOrd="0" presId="urn:microsoft.com/office/officeart/2005/8/layout/process1"/>
    <dgm:cxn modelId="{8DF9E03F-1DDC-4D9D-887D-02D3E158C134}" type="presOf" srcId="{31E08DB2-C77E-45DA-A452-9279F4FF555C}" destId="{B2B0D3C6-2CFB-4CD6-AC85-EA8B6F35EB35}" srcOrd="1" destOrd="0" presId="urn:microsoft.com/office/officeart/2005/8/layout/process1"/>
    <dgm:cxn modelId="{3A1BD863-676B-4A69-8962-210833BD35D0}" srcId="{2E0008D9-757A-471B-9EA4-5F3F8A938B73}" destId="{3AF01E46-74DD-4810-BAF5-FB4D635ADE13}" srcOrd="5" destOrd="0" parTransId="{AE8C8F2A-9EB2-4FC3-8975-5D8DB4C7639D}" sibTransId="{154A9644-5BC7-43D6-9462-AD9FB98D7A8D}"/>
    <dgm:cxn modelId="{FD1AB0FA-4A5A-4EC9-9156-2D63F4888E9A}" type="presOf" srcId="{AE06833A-9269-4C50-AB9A-30AEE4C8CB4C}" destId="{985C4E7F-C177-453F-BE55-48BC5CFFB227}" srcOrd="0" destOrd="0" presId="urn:microsoft.com/office/officeart/2005/8/layout/process1"/>
    <dgm:cxn modelId="{54A7E825-E083-4A1E-A51A-FE7FBFA34D1C}" srcId="{2E0008D9-757A-471B-9EA4-5F3F8A938B73}" destId="{AE06833A-9269-4C50-AB9A-30AEE4C8CB4C}" srcOrd="3" destOrd="0" parTransId="{FB60AB55-AB27-4C99-B2E2-A049B94A663B}" sibTransId="{E0F9B8FE-8BDA-4FF4-B740-E40CF7CAE36F}"/>
    <dgm:cxn modelId="{B0E432B9-08AF-43FE-B306-97CC773D840C}" type="presParOf" srcId="{A0A604AB-3DDE-4714-A6DC-29DE095375DC}" destId="{8B57C4F7-A6D3-4119-A361-02A7C9D26A28}" srcOrd="0" destOrd="0" presId="urn:microsoft.com/office/officeart/2005/8/layout/process1"/>
    <dgm:cxn modelId="{8AAC2437-75B0-440C-80C7-9E1150033F92}" type="presParOf" srcId="{A0A604AB-3DDE-4714-A6DC-29DE095375DC}" destId="{62523CC7-5996-47CE-8CF4-EC9115016262}" srcOrd="1" destOrd="0" presId="urn:microsoft.com/office/officeart/2005/8/layout/process1"/>
    <dgm:cxn modelId="{D8982D99-7306-40BE-AB2F-0C08B0083D7B}" type="presParOf" srcId="{62523CC7-5996-47CE-8CF4-EC9115016262}" destId="{0EAE78C4-BBFE-4984-B828-1D5313398C6D}" srcOrd="0" destOrd="0" presId="urn:microsoft.com/office/officeart/2005/8/layout/process1"/>
    <dgm:cxn modelId="{E1AFFB3E-66CF-4262-A193-30E112BFDB36}" type="presParOf" srcId="{A0A604AB-3DDE-4714-A6DC-29DE095375DC}" destId="{25FDABA8-29AE-4F35-9667-7CC7528A294C}" srcOrd="2" destOrd="0" presId="urn:microsoft.com/office/officeart/2005/8/layout/process1"/>
    <dgm:cxn modelId="{F9C2706B-A36B-4E24-8483-AB88ED070134}" type="presParOf" srcId="{A0A604AB-3DDE-4714-A6DC-29DE095375DC}" destId="{DF401532-2401-439B-81BA-B3AC3355B136}" srcOrd="3" destOrd="0" presId="urn:microsoft.com/office/officeart/2005/8/layout/process1"/>
    <dgm:cxn modelId="{88BD1920-53F5-4FB4-923D-38CB48C67E1E}" type="presParOf" srcId="{DF401532-2401-439B-81BA-B3AC3355B136}" destId="{B2B0D3C6-2CFB-4CD6-AC85-EA8B6F35EB35}" srcOrd="0" destOrd="0" presId="urn:microsoft.com/office/officeart/2005/8/layout/process1"/>
    <dgm:cxn modelId="{F10C2278-BE05-496A-8516-A4081B0469CB}" type="presParOf" srcId="{A0A604AB-3DDE-4714-A6DC-29DE095375DC}" destId="{0460F87D-D53F-4E9D-BF63-B6530AC09C8F}" srcOrd="4" destOrd="0" presId="urn:microsoft.com/office/officeart/2005/8/layout/process1"/>
    <dgm:cxn modelId="{CA4164D1-4D84-459F-9731-A37DC45A28E7}" type="presParOf" srcId="{A0A604AB-3DDE-4714-A6DC-29DE095375DC}" destId="{62B304AA-4CD7-4B06-BA99-A7A15DF0BA12}" srcOrd="5" destOrd="0" presId="urn:microsoft.com/office/officeart/2005/8/layout/process1"/>
    <dgm:cxn modelId="{670E8054-9790-4891-8EE3-98AA488E7984}" type="presParOf" srcId="{62B304AA-4CD7-4B06-BA99-A7A15DF0BA12}" destId="{CD493597-0704-44FD-AC2F-D80D15DE2E84}" srcOrd="0" destOrd="0" presId="urn:microsoft.com/office/officeart/2005/8/layout/process1"/>
    <dgm:cxn modelId="{6C9C3938-20DD-477E-ADCE-1D923D55E9ED}" type="presParOf" srcId="{A0A604AB-3DDE-4714-A6DC-29DE095375DC}" destId="{985C4E7F-C177-453F-BE55-48BC5CFFB227}" srcOrd="6" destOrd="0" presId="urn:microsoft.com/office/officeart/2005/8/layout/process1"/>
    <dgm:cxn modelId="{BB5C7FF1-0A9D-4BF4-9D36-6B8A1C97C1B5}" type="presParOf" srcId="{A0A604AB-3DDE-4714-A6DC-29DE095375DC}" destId="{746018E2-8746-4B45-B52D-E2FAE905AB24}" srcOrd="7" destOrd="0" presId="urn:microsoft.com/office/officeart/2005/8/layout/process1"/>
    <dgm:cxn modelId="{D15B6B26-1783-4BE8-B4AA-8398A2731E4F}" type="presParOf" srcId="{746018E2-8746-4B45-B52D-E2FAE905AB24}" destId="{82833FC8-545A-4446-AD1C-684F29B56F39}" srcOrd="0" destOrd="0" presId="urn:microsoft.com/office/officeart/2005/8/layout/process1"/>
    <dgm:cxn modelId="{5B1C0A85-D0EA-4D80-AB29-B450CFC35F64}" type="presParOf" srcId="{A0A604AB-3DDE-4714-A6DC-29DE095375DC}" destId="{DC33296D-0392-4BF5-98BD-5CCDF5142794}" srcOrd="8" destOrd="0" presId="urn:microsoft.com/office/officeart/2005/8/layout/process1"/>
    <dgm:cxn modelId="{3FF63217-37F7-404C-A90B-A062CF98CFE0}" type="presParOf" srcId="{A0A604AB-3DDE-4714-A6DC-29DE095375DC}" destId="{ACC498AF-AAEF-44F4-B529-1F8DE78CA73F}" srcOrd="9" destOrd="0" presId="urn:microsoft.com/office/officeart/2005/8/layout/process1"/>
    <dgm:cxn modelId="{6158F0CC-5762-4412-9CB5-A107464AAA7A}" type="presParOf" srcId="{ACC498AF-AAEF-44F4-B529-1F8DE78CA73F}" destId="{9EB631EF-34A9-4A3A-896A-7EB86F5A7562}" srcOrd="0" destOrd="0" presId="urn:microsoft.com/office/officeart/2005/8/layout/process1"/>
    <dgm:cxn modelId="{105846D0-FCA6-4338-B0BB-64F84DF07C89}" type="presParOf" srcId="{A0A604AB-3DDE-4714-A6DC-29DE095375DC}" destId="{75CD25BA-FDDD-4BDD-B6F5-113CABF079F2}" srcOrd="10" destOrd="0" presId="urn:microsoft.com/office/officeart/2005/8/layout/process1"/>
    <dgm:cxn modelId="{2B6F5A48-7CA7-48EE-B6CC-5C19E1BDB13A}" type="presParOf" srcId="{A0A604AB-3DDE-4714-A6DC-29DE095375DC}" destId="{A600C745-EBD1-42C2-970B-CDE6BDD33F48}" srcOrd="11" destOrd="0" presId="urn:microsoft.com/office/officeart/2005/8/layout/process1"/>
    <dgm:cxn modelId="{AF027F63-CB5A-45CC-9CC0-B78317E4396B}" type="presParOf" srcId="{A600C745-EBD1-42C2-970B-CDE6BDD33F48}" destId="{CF0517F0-18D9-462D-8C82-04A4C8AC0530}" srcOrd="0" destOrd="0" presId="urn:microsoft.com/office/officeart/2005/8/layout/process1"/>
    <dgm:cxn modelId="{135205EB-660F-42F5-B3B9-354950486727}" type="presParOf" srcId="{A0A604AB-3DDE-4714-A6DC-29DE095375DC}" destId="{DB01F67E-C76C-40A1-AC62-0D7602B46958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F5E7D-FC2F-4A0C-BFE5-C87F47A0C0B8}">
      <dsp:nvSpPr>
        <dsp:cNvPr id="0" name=""/>
        <dsp:cNvSpPr/>
      </dsp:nvSpPr>
      <dsp:spPr>
        <a:xfrm>
          <a:off x="2088232" y="847792"/>
          <a:ext cx="1635516" cy="189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16"/>
              </a:lnTo>
              <a:lnTo>
                <a:pt x="1635516" y="94616"/>
              </a:lnTo>
              <a:lnTo>
                <a:pt x="1635516" y="18923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C8B08-C200-4697-B060-64EFFA00F964}">
      <dsp:nvSpPr>
        <dsp:cNvPr id="0" name=""/>
        <dsp:cNvSpPr/>
      </dsp:nvSpPr>
      <dsp:spPr>
        <a:xfrm>
          <a:off x="2088232" y="847792"/>
          <a:ext cx="545172" cy="189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616"/>
              </a:lnTo>
              <a:lnTo>
                <a:pt x="545172" y="94616"/>
              </a:lnTo>
              <a:lnTo>
                <a:pt x="545172" y="18923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7D1C6-43E5-4B35-931E-78DABC43CA4B}">
      <dsp:nvSpPr>
        <dsp:cNvPr id="0" name=""/>
        <dsp:cNvSpPr/>
      </dsp:nvSpPr>
      <dsp:spPr>
        <a:xfrm>
          <a:off x="1182615" y="1487581"/>
          <a:ext cx="135166" cy="1054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4299"/>
              </a:lnTo>
              <a:lnTo>
                <a:pt x="135166" y="1054299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B54C6-3EB7-4E29-B19A-03D6D4DDEFB7}">
      <dsp:nvSpPr>
        <dsp:cNvPr id="0" name=""/>
        <dsp:cNvSpPr/>
      </dsp:nvSpPr>
      <dsp:spPr>
        <a:xfrm>
          <a:off x="1182615" y="1487581"/>
          <a:ext cx="135166" cy="414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510"/>
              </a:lnTo>
              <a:lnTo>
                <a:pt x="135166" y="414510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3987B-8E54-44C7-9412-DDCD3F433EE4}">
      <dsp:nvSpPr>
        <dsp:cNvPr id="0" name=""/>
        <dsp:cNvSpPr/>
      </dsp:nvSpPr>
      <dsp:spPr>
        <a:xfrm>
          <a:off x="1543059" y="847792"/>
          <a:ext cx="545172" cy="189233"/>
        </a:xfrm>
        <a:custGeom>
          <a:avLst/>
          <a:gdLst/>
          <a:ahLst/>
          <a:cxnLst/>
          <a:rect l="0" t="0" r="0" b="0"/>
          <a:pathLst>
            <a:path>
              <a:moveTo>
                <a:pt x="545172" y="0"/>
              </a:moveTo>
              <a:lnTo>
                <a:pt x="545172" y="94616"/>
              </a:lnTo>
              <a:lnTo>
                <a:pt x="0" y="94616"/>
              </a:lnTo>
              <a:lnTo>
                <a:pt x="0" y="18923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230F0-9EA6-4062-B84D-8BCD42A8FBBD}">
      <dsp:nvSpPr>
        <dsp:cNvPr id="0" name=""/>
        <dsp:cNvSpPr/>
      </dsp:nvSpPr>
      <dsp:spPr>
        <a:xfrm>
          <a:off x="452715" y="847792"/>
          <a:ext cx="1635516" cy="189233"/>
        </a:xfrm>
        <a:custGeom>
          <a:avLst/>
          <a:gdLst/>
          <a:ahLst/>
          <a:cxnLst/>
          <a:rect l="0" t="0" r="0" b="0"/>
          <a:pathLst>
            <a:path>
              <a:moveTo>
                <a:pt x="1635516" y="0"/>
              </a:moveTo>
              <a:lnTo>
                <a:pt x="1635516" y="94616"/>
              </a:lnTo>
              <a:lnTo>
                <a:pt x="0" y="94616"/>
              </a:lnTo>
              <a:lnTo>
                <a:pt x="0" y="18923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CF7AE-1E28-4F67-A62C-4E73C4703B35}">
      <dsp:nvSpPr>
        <dsp:cNvPr id="0" name=""/>
        <dsp:cNvSpPr/>
      </dsp:nvSpPr>
      <dsp:spPr>
        <a:xfrm>
          <a:off x="1637676" y="397237"/>
          <a:ext cx="901110" cy="4505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solidFill>
                <a:schemeClr val="bg1"/>
              </a:solidFill>
            </a:rPr>
            <a:t>/</a:t>
          </a:r>
          <a:endParaRPr lang="zh-TW" altLang="en-US" sz="2800" kern="1200" dirty="0">
            <a:solidFill>
              <a:schemeClr val="bg1"/>
            </a:solidFill>
          </a:endParaRPr>
        </a:p>
      </dsp:txBody>
      <dsp:txXfrm>
        <a:off x="1637676" y="397237"/>
        <a:ext cx="901110" cy="450555"/>
      </dsp:txXfrm>
    </dsp:sp>
    <dsp:sp modelId="{448D21F8-90BF-4D6C-86D4-D32D72F66CE8}">
      <dsp:nvSpPr>
        <dsp:cNvPr id="0" name=""/>
        <dsp:cNvSpPr/>
      </dsp:nvSpPr>
      <dsp:spPr>
        <a:xfrm>
          <a:off x="2160" y="1037025"/>
          <a:ext cx="901110" cy="4505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solidFill>
                <a:schemeClr val="bg1"/>
              </a:solidFill>
            </a:rPr>
            <a:t>bin</a:t>
          </a:r>
          <a:endParaRPr lang="zh-TW" altLang="en-US" sz="2800" kern="1200" dirty="0">
            <a:solidFill>
              <a:schemeClr val="bg1"/>
            </a:solidFill>
          </a:endParaRPr>
        </a:p>
      </dsp:txBody>
      <dsp:txXfrm>
        <a:off x="2160" y="1037025"/>
        <a:ext cx="901110" cy="450555"/>
      </dsp:txXfrm>
    </dsp:sp>
    <dsp:sp modelId="{86CD5E8A-4A84-42E2-98DD-B710D1F02785}">
      <dsp:nvSpPr>
        <dsp:cNvPr id="0" name=""/>
        <dsp:cNvSpPr/>
      </dsp:nvSpPr>
      <dsp:spPr>
        <a:xfrm>
          <a:off x="1092504" y="1037025"/>
          <a:ext cx="901110" cy="4505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solidFill>
                <a:schemeClr val="bg1"/>
              </a:solidFill>
            </a:rPr>
            <a:t>home</a:t>
          </a:r>
          <a:endParaRPr lang="zh-TW" altLang="en-US" sz="2800" kern="1200" dirty="0">
            <a:solidFill>
              <a:schemeClr val="bg1"/>
            </a:solidFill>
          </a:endParaRPr>
        </a:p>
      </dsp:txBody>
      <dsp:txXfrm>
        <a:off x="1092504" y="1037025"/>
        <a:ext cx="901110" cy="450555"/>
      </dsp:txXfrm>
    </dsp:sp>
    <dsp:sp modelId="{D47F914B-07D4-4E44-9DD4-38EE1EF7C30E}">
      <dsp:nvSpPr>
        <dsp:cNvPr id="0" name=""/>
        <dsp:cNvSpPr/>
      </dsp:nvSpPr>
      <dsp:spPr>
        <a:xfrm>
          <a:off x="1317782" y="1676814"/>
          <a:ext cx="901110" cy="4505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solidFill>
                <a:schemeClr val="bg1"/>
              </a:solidFill>
            </a:rPr>
            <a:t>user1</a:t>
          </a:r>
          <a:endParaRPr lang="zh-TW" altLang="en-US" sz="2800" kern="1200" dirty="0">
            <a:solidFill>
              <a:schemeClr val="bg1"/>
            </a:solidFill>
          </a:endParaRPr>
        </a:p>
      </dsp:txBody>
      <dsp:txXfrm>
        <a:off x="1317782" y="1676814"/>
        <a:ext cx="901110" cy="450555"/>
      </dsp:txXfrm>
    </dsp:sp>
    <dsp:sp modelId="{25F17E36-7773-4664-B174-6CE9D2DF1D48}">
      <dsp:nvSpPr>
        <dsp:cNvPr id="0" name=""/>
        <dsp:cNvSpPr/>
      </dsp:nvSpPr>
      <dsp:spPr>
        <a:xfrm>
          <a:off x="1317782" y="2316603"/>
          <a:ext cx="901110" cy="4505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solidFill>
                <a:schemeClr val="bg1"/>
              </a:solidFill>
            </a:rPr>
            <a:t>user2</a:t>
          </a:r>
          <a:endParaRPr lang="zh-TW" altLang="en-US" sz="2800" kern="1200" dirty="0">
            <a:solidFill>
              <a:schemeClr val="bg1"/>
            </a:solidFill>
          </a:endParaRPr>
        </a:p>
      </dsp:txBody>
      <dsp:txXfrm>
        <a:off x="1317782" y="2316603"/>
        <a:ext cx="901110" cy="450555"/>
      </dsp:txXfrm>
    </dsp:sp>
    <dsp:sp modelId="{02A9CEAA-E442-49C2-A738-4125954F3236}">
      <dsp:nvSpPr>
        <dsp:cNvPr id="0" name=""/>
        <dsp:cNvSpPr/>
      </dsp:nvSpPr>
      <dsp:spPr>
        <a:xfrm>
          <a:off x="2182848" y="1037025"/>
          <a:ext cx="901110" cy="4505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err="1" smtClean="0">
              <a:solidFill>
                <a:schemeClr val="bg1"/>
              </a:solidFill>
            </a:rPr>
            <a:t>etc</a:t>
          </a:r>
          <a:endParaRPr lang="zh-TW" altLang="en-US" sz="2800" kern="1200" dirty="0">
            <a:solidFill>
              <a:schemeClr val="bg1"/>
            </a:solidFill>
          </a:endParaRPr>
        </a:p>
      </dsp:txBody>
      <dsp:txXfrm>
        <a:off x="2182848" y="1037025"/>
        <a:ext cx="901110" cy="450555"/>
      </dsp:txXfrm>
    </dsp:sp>
    <dsp:sp modelId="{CD2B10E8-90FD-41C6-B1F1-E827D60AAD48}">
      <dsp:nvSpPr>
        <dsp:cNvPr id="0" name=""/>
        <dsp:cNvSpPr/>
      </dsp:nvSpPr>
      <dsp:spPr>
        <a:xfrm>
          <a:off x="3273192" y="1037025"/>
          <a:ext cx="901110" cy="4505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1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89000"/>
                <a:lumMod val="91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6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dirty="0" smtClean="0">
              <a:solidFill>
                <a:schemeClr val="bg1"/>
              </a:solidFill>
            </a:rPr>
            <a:t>…</a:t>
          </a:r>
          <a:endParaRPr lang="zh-TW" altLang="en-US" sz="2800" kern="1200" dirty="0">
            <a:solidFill>
              <a:schemeClr val="bg1"/>
            </a:solidFill>
          </a:endParaRPr>
        </a:p>
      </dsp:txBody>
      <dsp:txXfrm>
        <a:off x="3273192" y="1037025"/>
        <a:ext cx="901110" cy="450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7C4F7-A6D3-4119-A361-02A7C9D26A28}">
      <dsp:nvSpPr>
        <dsp:cNvPr id="0" name=""/>
        <dsp:cNvSpPr/>
      </dsp:nvSpPr>
      <dsp:spPr>
        <a:xfrm>
          <a:off x="3025" y="600445"/>
          <a:ext cx="1145708" cy="71964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編輯</a:t>
          </a:r>
          <a:endParaRPr lang="zh-TW" altLang="en-US" sz="2400" kern="12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4103" y="621523"/>
        <a:ext cx="1103552" cy="677491"/>
      </dsp:txXfrm>
    </dsp:sp>
    <dsp:sp modelId="{62523CC7-5996-47CE-8CF4-EC9115016262}">
      <dsp:nvSpPr>
        <dsp:cNvPr id="0" name=""/>
        <dsp:cNvSpPr/>
      </dsp:nvSpPr>
      <dsp:spPr>
        <a:xfrm>
          <a:off x="1263304" y="818201"/>
          <a:ext cx="242890" cy="284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63304" y="875028"/>
        <a:ext cx="170023" cy="170481"/>
      </dsp:txXfrm>
    </dsp:sp>
    <dsp:sp modelId="{25FDABA8-29AE-4F35-9667-7CC7528A294C}">
      <dsp:nvSpPr>
        <dsp:cNvPr id="0" name=""/>
        <dsp:cNvSpPr/>
      </dsp:nvSpPr>
      <dsp:spPr>
        <a:xfrm>
          <a:off x="1607016" y="600445"/>
          <a:ext cx="1145708" cy="719647"/>
        </a:xfrm>
        <a:prstGeom prst="roundRect">
          <a:avLst>
            <a:gd name="adj" fmla="val 10000"/>
          </a:avLst>
        </a:prstGeom>
        <a:solidFill>
          <a:schemeClr val="accent2">
            <a:hueOff val="-680121"/>
            <a:satOff val="7036"/>
            <a:lumOff val="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預處理</a:t>
          </a:r>
          <a:endParaRPr lang="zh-TW" altLang="en-US" sz="2400" kern="12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28094" y="621523"/>
        <a:ext cx="1103552" cy="677491"/>
      </dsp:txXfrm>
    </dsp:sp>
    <dsp:sp modelId="{DF401532-2401-439B-81BA-B3AC3355B136}">
      <dsp:nvSpPr>
        <dsp:cNvPr id="0" name=""/>
        <dsp:cNvSpPr/>
      </dsp:nvSpPr>
      <dsp:spPr>
        <a:xfrm>
          <a:off x="2867295" y="818201"/>
          <a:ext cx="242890" cy="284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16145"/>
            <a:satOff val="8443"/>
            <a:lumOff val="5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7295" y="875028"/>
        <a:ext cx="170023" cy="170481"/>
      </dsp:txXfrm>
    </dsp:sp>
    <dsp:sp modelId="{0460F87D-D53F-4E9D-BF63-B6530AC09C8F}">
      <dsp:nvSpPr>
        <dsp:cNvPr id="0" name=""/>
        <dsp:cNvSpPr/>
      </dsp:nvSpPr>
      <dsp:spPr>
        <a:xfrm>
          <a:off x="3211008" y="600445"/>
          <a:ext cx="1145708" cy="719647"/>
        </a:xfrm>
        <a:prstGeom prst="roundRect">
          <a:avLst>
            <a:gd name="adj" fmla="val 10000"/>
          </a:avLst>
        </a:prstGeom>
        <a:solidFill>
          <a:schemeClr val="accent2">
            <a:hueOff val="-1360241"/>
            <a:satOff val="14071"/>
            <a:lumOff val="9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編譯</a:t>
          </a:r>
          <a:endParaRPr lang="zh-TW" altLang="en-US" sz="2400" kern="12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232086" y="621523"/>
        <a:ext cx="1103552" cy="677491"/>
      </dsp:txXfrm>
    </dsp:sp>
    <dsp:sp modelId="{62B304AA-4CD7-4B06-BA99-A7A15DF0BA12}">
      <dsp:nvSpPr>
        <dsp:cNvPr id="0" name=""/>
        <dsp:cNvSpPr/>
      </dsp:nvSpPr>
      <dsp:spPr>
        <a:xfrm>
          <a:off x="4471287" y="818201"/>
          <a:ext cx="242890" cy="284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632289"/>
            <a:satOff val="16886"/>
            <a:lumOff val="1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471287" y="875028"/>
        <a:ext cx="170023" cy="170481"/>
      </dsp:txXfrm>
    </dsp:sp>
    <dsp:sp modelId="{985C4E7F-C177-453F-BE55-48BC5CFFB227}">
      <dsp:nvSpPr>
        <dsp:cNvPr id="0" name=""/>
        <dsp:cNvSpPr/>
      </dsp:nvSpPr>
      <dsp:spPr>
        <a:xfrm>
          <a:off x="4814999" y="600445"/>
          <a:ext cx="1145708" cy="719647"/>
        </a:xfrm>
        <a:prstGeom prst="roundRect">
          <a:avLst>
            <a:gd name="adj" fmla="val 10000"/>
          </a:avLst>
        </a:prstGeom>
        <a:solidFill>
          <a:schemeClr val="accent2">
            <a:hueOff val="-2040362"/>
            <a:satOff val="21107"/>
            <a:lumOff val="13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組譯</a:t>
          </a:r>
          <a:endParaRPr lang="zh-TW" altLang="en-US" sz="2400" kern="12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836077" y="621523"/>
        <a:ext cx="1103552" cy="677491"/>
      </dsp:txXfrm>
    </dsp:sp>
    <dsp:sp modelId="{746018E2-8746-4B45-B52D-E2FAE905AB24}">
      <dsp:nvSpPr>
        <dsp:cNvPr id="0" name=""/>
        <dsp:cNvSpPr/>
      </dsp:nvSpPr>
      <dsp:spPr>
        <a:xfrm>
          <a:off x="6075278" y="818201"/>
          <a:ext cx="242890" cy="284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448434"/>
            <a:satOff val="25328"/>
            <a:lumOff val="16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75278" y="875028"/>
        <a:ext cx="170023" cy="170481"/>
      </dsp:txXfrm>
    </dsp:sp>
    <dsp:sp modelId="{DC33296D-0392-4BF5-98BD-5CCDF5142794}">
      <dsp:nvSpPr>
        <dsp:cNvPr id="0" name=""/>
        <dsp:cNvSpPr/>
      </dsp:nvSpPr>
      <dsp:spPr>
        <a:xfrm>
          <a:off x="6418990" y="600445"/>
          <a:ext cx="1145708" cy="719647"/>
        </a:xfrm>
        <a:prstGeom prst="roundRect">
          <a:avLst>
            <a:gd name="adj" fmla="val 10000"/>
          </a:avLst>
        </a:prstGeom>
        <a:solidFill>
          <a:schemeClr val="accent2">
            <a:hueOff val="-2720482"/>
            <a:satOff val="28143"/>
            <a:lumOff val="18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連結</a:t>
          </a:r>
          <a:endParaRPr lang="zh-TW" altLang="en-US" sz="2400" kern="12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440068" y="621523"/>
        <a:ext cx="1103552" cy="677491"/>
      </dsp:txXfrm>
    </dsp:sp>
    <dsp:sp modelId="{ACC498AF-AAEF-44F4-B529-1F8DE78CA73F}">
      <dsp:nvSpPr>
        <dsp:cNvPr id="0" name=""/>
        <dsp:cNvSpPr/>
      </dsp:nvSpPr>
      <dsp:spPr>
        <a:xfrm>
          <a:off x="7679269" y="818201"/>
          <a:ext cx="242890" cy="284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264579"/>
            <a:satOff val="33771"/>
            <a:lumOff val="21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79269" y="875028"/>
        <a:ext cx="170023" cy="170481"/>
      </dsp:txXfrm>
    </dsp:sp>
    <dsp:sp modelId="{75CD25BA-FDDD-4BDD-B6F5-113CABF079F2}">
      <dsp:nvSpPr>
        <dsp:cNvPr id="0" name=""/>
        <dsp:cNvSpPr/>
      </dsp:nvSpPr>
      <dsp:spPr>
        <a:xfrm>
          <a:off x="8022982" y="600445"/>
          <a:ext cx="1145708" cy="719647"/>
        </a:xfrm>
        <a:prstGeom prst="roundRect">
          <a:avLst>
            <a:gd name="adj" fmla="val 10000"/>
          </a:avLst>
        </a:prstGeom>
        <a:solidFill>
          <a:schemeClr val="accent2">
            <a:hueOff val="-3400603"/>
            <a:satOff val="35178"/>
            <a:lumOff val="22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載入</a:t>
          </a:r>
          <a:endParaRPr lang="zh-TW" altLang="en-US" sz="2400" kern="12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044060" y="621523"/>
        <a:ext cx="1103552" cy="677491"/>
      </dsp:txXfrm>
    </dsp:sp>
    <dsp:sp modelId="{A600C745-EBD1-42C2-970B-CDE6BDD33F48}">
      <dsp:nvSpPr>
        <dsp:cNvPr id="0" name=""/>
        <dsp:cNvSpPr/>
      </dsp:nvSpPr>
      <dsp:spPr>
        <a:xfrm>
          <a:off x="9283261" y="818201"/>
          <a:ext cx="242890" cy="2841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080723"/>
            <a:satOff val="42214"/>
            <a:lumOff val="27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000" kern="120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283261" y="875028"/>
        <a:ext cx="170023" cy="170481"/>
      </dsp:txXfrm>
    </dsp:sp>
    <dsp:sp modelId="{DB01F67E-C76C-40A1-AC62-0D7602B46958}">
      <dsp:nvSpPr>
        <dsp:cNvPr id="0" name=""/>
        <dsp:cNvSpPr/>
      </dsp:nvSpPr>
      <dsp:spPr>
        <a:xfrm>
          <a:off x="9626973" y="600445"/>
          <a:ext cx="1145708" cy="719647"/>
        </a:xfrm>
        <a:prstGeom prst="roundRect">
          <a:avLst>
            <a:gd name="adj" fmla="val 10000"/>
          </a:avLst>
        </a:prstGeom>
        <a:solidFill>
          <a:schemeClr val="accent2">
            <a:hueOff val="-4080723"/>
            <a:satOff val="42214"/>
            <a:lumOff val="27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solidFill>
                <a:schemeClr val="tx2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執行</a:t>
          </a:r>
          <a:endParaRPr lang="zh-TW" altLang="en-US" sz="2400" kern="1200" dirty="0">
            <a:solidFill>
              <a:schemeClr val="tx2">
                <a:lumMod val="10000"/>
              </a:schemeClr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648051" y="621523"/>
        <a:ext cx="1103552" cy="677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88EAF-6ECA-4616-85EF-35AA19C641F3}" type="datetimeFigureOut">
              <a:rPr lang="en-US" altLang="zh-TW"/>
              <a:t>9/17/2015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D9F912AB-2776-42F2-A957-313FC7EFEDB9}" type="slidenum">
              <a:rPr lang="zh-TW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3ABD2D7A-D230-4F91-BD59-0A39C2703BA8}" type="datetimeFigureOut">
              <a:t>2015/9/17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F93199CD-3E1B-4AE6-990F-76F925F5EA9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可以用瀏覽器秀一下打</a:t>
            </a:r>
            <a:r>
              <a:rPr lang="en-US" altLang="zh-TW" dirty="0" smtClean="0"/>
              <a:t>IP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8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 latinLnBrk="0">
              <a:lnSpc>
                <a:spcPct val="80000"/>
              </a:lnSpc>
              <a:defRPr lang="zh-TW" sz="48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000" cap="all" spc="200" baseline="0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垂直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2015/9/17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垂直文字版面配置區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2015/9/17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TW"/>
            </a:lvl5pPr>
            <a:lvl6pPr latinLnBrk="0">
              <a:defRPr lang="zh-TW"/>
            </a:lvl6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2015/9/17</a:t>
            </a:fld>
            <a:endParaRPr 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zh-TW"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00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2015/9/17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2015/9/17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 latinLnBrk="0"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TW" sz="2000" b="0" cap="all" spc="200" baseline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TW" sz="2000" b="1"/>
            </a:lvl2pPr>
            <a:lvl3pPr marL="914400" indent="0" latinLnBrk="0">
              <a:buNone/>
              <a:defRPr lang="zh-TW" sz="1800" b="1"/>
            </a:lvl3pPr>
            <a:lvl4pPr marL="1371600" indent="0" latinLnBrk="0">
              <a:buNone/>
              <a:defRPr lang="zh-TW" sz="1600" b="1"/>
            </a:lvl4pPr>
            <a:lvl5pPr marL="1828800" indent="0" latinLnBrk="0">
              <a:buNone/>
              <a:defRPr lang="zh-TW" sz="1600" b="1"/>
            </a:lvl5pPr>
            <a:lvl6pPr marL="2286000" indent="0" latinLnBrk="0">
              <a:buNone/>
              <a:defRPr lang="zh-TW" sz="1600" b="1"/>
            </a:lvl6pPr>
            <a:lvl7pPr marL="2743200" indent="0" latinLnBrk="0">
              <a:buNone/>
              <a:defRPr lang="zh-TW" sz="1600" b="1"/>
            </a:lvl7pPr>
            <a:lvl8pPr marL="3200400" indent="0" latinLnBrk="0">
              <a:buNone/>
              <a:defRPr lang="zh-TW" sz="1600" b="1"/>
            </a:lvl8pPr>
            <a:lvl9pPr marL="3657600" indent="0" latinLnBrk="0">
              <a:buNone/>
              <a:defRPr lang="zh-TW"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2015/9/17</a:t>
            </a:fld>
            <a:endParaRPr 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2015/9/17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2015/9/17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ctr">
            <a:noAutofit/>
          </a:bodyPr>
          <a:lstStyle>
            <a:lvl1pPr algn="l" latinLnBrk="0">
              <a:lnSpc>
                <a:spcPct val="90000"/>
              </a:lnSpc>
              <a:defRPr lang="zh-TW" sz="3600" b="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 latinLnBrk="0">
              <a:defRPr lang="zh-TW" sz="2400"/>
            </a:lvl1pPr>
            <a:lvl2pPr latinLnBrk="0">
              <a:defRPr lang="zh-TW" sz="2000"/>
            </a:lvl2pPr>
            <a:lvl3pPr latinLnBrk="0">
              <a:defRPr lang="zh-TW" sz="1800"/>
            </a:lvl3pPr>
            <a:lvl4pPr latinLnBrk="0">
              <a:defRPr lang="zh-TW" sz="1600"/>
            </a:lvl4pPr>
            <a:lvl5pPr latinLnBrk="0">
              <a:defRPr lang="zh-TW" sz="1600"/>
            </a:lvl5pPr>
            <a:lvl6pPr latinLnBrk="0">
              <a:defRPr lang="zh-TW" sz="1600"/>
            </a:lvl6pPr>
            <a:lvl7pPr latinLnBrk="0">
              <a:defRPr lang="zh-TW" sz="1600"/>
            </a:lvl7pPr>
            <a:lvl8pPr latinLnBrk="0">
              <a:defRPr lang="zh-TW" sz="1600"/>
            </a:lvl8pPr>
            <a:lvl9pPr latinLnBrk="0">
              <a:defRPr lang="zh-TW"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TW" sz="18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t>2015/9/17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zh-TW" sz="2400"/>
            </a:lvl1pPr>
            <a:lvl2pPr marL="457200" indent="0" latinLnBrk="0">
              <a:buNone/>
              <a:defRPr lang="zh-TW" sz="2800"/>
            </a:lvl2pPr>
            <a:lvl3pPr marL="914400" indent="0" latinLnBrk="0">
              <a:buNone/>
              <a:defRPr lang="zh-TW" sz="2400"/>
            </a:lvl3pPr>
            <a:lvl4pPr marL="1371600" indent="0" latinLnBrk="0">
              <a:buNone/>
              <a:defRPr lang="zh-TW" sz="2000"/>
            </a:lvl4pPr>
            <a:lvl5pPr marL="1828800" indent="0" latinLnBrk="0">
              <a:buNone/>
              <a:defRPr lang="zh-TW" sz="2000"/>
            </a:lvl5pPr>
            <a:lvl6pPr marL="2286000" indent="0" latinLnBrk="0">
              <a:buNone/>
              <a:defRPr lang="zh-TW" sz="2000"/>
            </a:lvl6pPr>
            <a:lvl7pPr marL="2743200" indent="0" latinLnBrk="0">
              <a:buNone/>
              <a:defRPr lang="zh-TW" sz="2000"/>
            </a:lvl7pPr>
            <a:lvl8pPr marL="3200400" indent="0" latinLnBrk="0">
              <a:buNone/>
              <a:defRPr lang="zh-TW" sz="2000"/>
            </a:lvl8pPr>
            <a:lvl9pPr marL="3657600" indent="0" latinLnBrk="0">
              <a:buNone/>
              <a:defRPr lang="zh-TW" sz="2000"/>
            </a:lvl9pPr>
          </a:lstStyle>
          <a:p>
            <a:r>
              <a:rPr lang="zh-TW" altLang="en-US" smtClean="0"/>
              <a:t>按一下圖示以新增圖片</a:t>
            </a:r>
            <a:endParaRPr 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 latinLnBrk="0">
              <a:lnSpc>
                <a:spcPct val="90000"/>
              </a:lnSpc>
              <a:defRPr lang="zh-TW" sz="3600" b="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1200"/>
              </a:spcBef>
              <a:buNone/>
              <a:defRPr lang="zh-TW" sz="1800"/>
            </a:lvl1pPr>
            <a:lvl2pPr marL="457200" indent="0" latinLnBrk="0">
              <a:buNone/>
              <a:defRPr lang="zh-TW" sz="1200"/>
            </a:lvl2pPr>
            <a:lvl3pPr marL="914400" indent="0" latinLnBrk="0">
              <a:buNone/>
              <a:defRPr lang="zh-TW" sz="1000"/>
            </a:lvl3pPr>
            <a:lvl4pPr marL="1371600" indent="0" latinLnBrk="0">
              <a:buNone/>
              <a:defRPr lang="zh-TW" sz="900"/>
            </a:lvl4pPr>
            <a:lvl5pPr marL="1828800" indent="0" latinLnBrk="0">
              <a:buNone/>
              <a:defRPr lang="zh-TW" sz="900"/>
            </a:lvl5pPr>
            <a:lvl6pPr marL="2286000" indent="0" latinLnBrk="0">
              <a:buNone/>
              <a:defRPr lang="zh-TW" sz="900"/>
            </a:lvl6pPr>
            <a:lvl7pPr marL="2743200" indent="0" latinLnBrk="0">
              <a:buNone/>
              <a:defRPr lang="zh-TW" sz="900"/>
            </a:lvl7pPr>
            <a:lvl8pPr marL="3200400" indent="0" latinLnBrk="0">
              <a:buNone/>
              <a:defRPr lang="zh-TW" sz="900"/>
            </a:lvl8pPr>
            <a:lvl9pPr marL="3657600" indent="0" latinLnBrk="0">
              <a:buNone/>
              <a:defRPr lang="zh-TW"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pPr/>
              <a:t>2015/9/17</a:t>
            </a:fld>
            <a:endParaRPr lang="zh-TW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3F41C87-7AD9-4845-A077-840E4A0F3F06}" type="datetimeFigureOut">
              <a:rPr lang="en-US" altLang="zh-TW" smtClean="0"/>
              <a:pPr/>
              <a:t>9/17/2015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10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A013F82-EE5E-44EE-A61D-E31C6657F26F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TW" sz="3600" kern="1200" spc="100" baseline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lang="zh-TW"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lang="zh-TW"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lang="zh-TW"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2.png"/><Relationship Id="rId9" Type="http://schemas.microsoft.com/office/2007/relationships/diagramDrawing" Target="../diagrams/drawin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ntu.csie.org/~piaip/piett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35.xml"/><Relationship Id="rId4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tw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ial.csie.ncku.edu.tw/course/2015_Fall_Programming/download/id-2.txt" TargetMode="External"/><Relationship Id="rId2" Type="http://schemas.openxmlformats.org/officeDocument/2006/relationships/hyperlink" Target="http://cial.csie.ncku.edu.tw/course/2015_Fall_Programming/download/id-1.tx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ial.csie.ncku.edu.tw/course/2015_Fall_Programming/download/id-2.txt" TargetMode="External"/><Relationship Id="rId2" Type="http://schemas.openxmlformats.org/officeDocument/2006/relationships/hyperlink" Target="http://cial.csie.ncku.edu.tw/course/2015_Fall_Programming/download/id-1.txt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4597150" cy="2895600"/>
          </a:xfrm>
        </p:spPr>
        <p:txBody>
          <a:bodyPr anchor="b"/>
          <a:lstStyle/>
          <a:p>
            <a:pPr algn="ctr"/>
            <a:r>
              <a:rPr lang="en-US" altLang="zh-TW" dirty="0" smtClean="0"/>
              <a:t>Linux </a:t>
            </a:r>
            <a:r>
              <a:rPr lang="zh-TW" altLang="en-US" dirty="0" smtClean="0"/>
              <a:t>基本操作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&amp;</a:t>
            </a:r>
            <a:br>
              <a:rPr lang="en-US" altLang="zh-TW" dirty="0" smtClean="0"/>
            </a:br>
            <a:r>
              <a:rPr lang="zh-TW" altLang="en-US" dirty="0" smtClean="0"/>
              <a:t>程式編譯</a:t>
            </a:r>
            <a:r>
              <a:rPr lang="zh-TW" altLang="en-US" dirty="0"/>
              <a:t>流程</a:t>
            </a:r>
            <a:endParaRPr lang="zh-TW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cap="none" dirty="0" smtClean="0"/>
              <a:t>徐朝逸 </a:t>
            </a:r>
            <a:r>
              <a:rPr lang="en-US" altLang="zh-TW" cap="none" dirty="0" smtClean="0"/>
              <a:t>LuisHsu</a:t>
            </a:r>
          </a:p>
          <a:p>
            <a:endParaRPr lang="en-US" altLang="zh-TW" cap="none" dirty="0"/>
          </a:p>
          <a:p>
            <a:r>
              <a:rPr lang="zh-TW" altLang="en-US" sz="1600" cap="none" dirty="0" smtClean="0"/>
              <a:t>成功大學資訊工程學系 醒獅團</a:t>
            </a:r>
            <a:endParaRPr lang="en-US" altLang="zh-TW" sz="1600" cap="none" dirty="0" smtClean="0"/>
          </a:p>
          <a:p>
            <a:r>
              <a:rPr lang="en-US" altLang="zh-TW" sz="1600" cap="none" dirty="0" smtClean="0"/>
              <a:t>2015</a:t>
            </a:r>
            <a:r>
              <a:rPr lang="zh-TW" altLang="en-US" sz="1600" cap="none" dirty="0" smtClean="0"/>
              <a:t>秋季課程</a:t>
            </a:r>
            <a:endParaRPr lang="zh-TW" sz="1600" cap="none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8308" y="260648"/>
            <a:ext cx="6400800" cy="633670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/>
              <a:t>瀏覽資料夾</a:t>
            </a:r>
            <a:endParaRPr lang="en-US" altLang="zh-TW" sz="2800" dirty="0"/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ls ( </a:t>
            </a:r>
            <a:r>
              <a:rPr lang="en-US" altLang="zh-TW" sz="2400" u="sng" dirty="0">
                <a:solidFill>
                  <a:schemeClr val="accent1"/>
                </a:solidFill>
              </a:rPr>
              <a:t>l</a:t>
            </a:r>
            <a:r>
              <a:rPr lang="en-US" altLang="zh-TW" sz="2400" dirty="0"/>
              <a:t>i</a:t>
            </a:r>
            <a:r>
              <a:rPr lang="en-US" altLang="zh-TW" sz="2400" u="sng" dirty="0">
                <a:solidFill>
                  <a:schemeClr val="accent1"/>
                </a:solidFill>
              </a:rPr>
              <a:t>s</a:t>
            </a:r>
            <a:r>
              <a:rPr lang="en-US" altLang="zh-TW" sz="2400" dirty="0"/>
              <a:t>t )</a:t>
            </a:r>
          </a:p>
          <a:p>
            <a:pPr lvl="2">
              <a:lnSpc>
                <a:spcPct val="100000"/>
              </a:lnSpc>
            </a:pPr>
            <a:r>
              <a:rPr lang="zh-TW" altLang="en-US" sz="2000" dirty="0"/>
              <a:t>功能：查看資料夾的內容</a:t>
            </a:r>
            <a:endParaRPr lang="en-US" altLang="zh-TW" sz="2000" dirty="0"/>
          </a:p>
          <a:p>
            <a:pPr lvl="2">
              <a:lnSpc>
                <a:spcPct val="100000"/>
              </a:lnSpc>
            </a:pPr>
            <a:r>
              <a:rPr lang="zh-TW" altLang="en-US" sz="2000" dirty="0"/>
              <a:t>常用參數：</a:t>
            </a:r>
            <a:endParaRPr lang="en-US" altLang="zh-TW" sz="2000" dirty="0"/>
          </a:p>
          <a:p>
            <a:pPr lvl="3">
              <a:lnSpc>
                <a:spcPct val="100000"/>
              </a:lnSpc>
            </a:pPr>
            <a:r>
              <a:rPr lang="en-US" altLang="zh-TW" sz="1800" dirty="0"/>
              <a:t>-a</a:t>
            </a:r>
            <a:r>
              <a:rPr lang="zh-TW" altLang="en-US" sz="1800" dirty="0"/>
              <a:t>：顯示 </a:t>
            </a:r>
            <a:r>
              <a:rPr lang="en-US" altLang="zh-TW" sz="1800" dirty="0"/>
              <a:t>.</a:t>
            </a:r>
            <a:r>
              <a:rPr lang="zh-TW" altLang="en-US" sz="1800" dirty="0"/>
              <a:t> 開頭的隱藏檔</a:t>
            </a:r>
            <a:endParaRPr lang="en-US" altLang="zh-TW" sz="1800" dirty="0"/>
          </a:p>
          <a:p>
            <a:pPr lvl="1">
              <a:lnSpc>
                <a:spcPct val="100000"/>
              </a:lnSpc>
            </a:pPr>
            <a:r>
              <a:rPr lang="en-US" altLang="zh-TW" sz="2400" dirty="0"/>
              <a:t>cd ( </a:t>
            </a:r>
            <a:r>
              <a:rPr lang="en-US" altLang="zh-TW" sz="2400" u="sng" dirty="0">
                <a:solidFill>
                  <a:schemeClr val="accent1"/>
                </a:solidFill>
              </a:rPr>
              <a:t>c</a:t>
            </a:r>
            <a:r>
              <a:rPr lang="en-US" altLang="zh-TW" sz="2400" dirty="0"/>
              <a:t>hange </a:t>
            </a:r>
            <a:r>
              <a:rPr lang="en-US" altLang="zh-TW" sz="2400" u="sng" dirty="0">
                <a:solidFill>
                  <a:schemeClr val="accent1"/>
                </a:solidFill>
              </a:rPr>
              <a:t>d</a:t>
            </a:r>
            <a:r>
              <a:rPr lang="en-US" altLang="zh-TW" sz="2400" dirty="0"/>
              <a:t>irectory )</a:t>
            </a:r>
          </a:p>
          <a:p>
            <a:pPr lvl="2">
              <a:lnSpc>
                <a:spcPct val="100000"/>
              </a:lnSpc>
            </a:pPr>
            <a:r>
              <a:rPr lang="zh-TW" altLang="en-US" sz="2000" dirty="0"/>
              <a:t>功能：改變工作資料夾</a:t>
            </a:r>
            <a:endParaRPr lang="en-US" altLang="zh-TW" sz="2000" dirty="0"/>
          </a:p>
          <a:p>
            <a:pPr lvl="2">
              <a:lnSpc>
                <a:spcPct val="100000"/>
              </a:lnSpc>
            </a:pPr>
            <a:r>
              <a:rPr lang="zh-TW" altLang="en-US" sz="2000" dirty="0"/>
              <a:t>用法：</a:t>
            </a:r>
            <a:r>
              <a:rPr lang="en-US" altLang="zh-TW" sz="2000" dirty="0"/>
              <a:t>cd </a:t>
            </a:r>
            <a:r>
              <a:rPr lang="zh-TW" altLang="en-US" sz="2000" dirty="0"/>
              <a:t>要變更的路徑</a:t>
            </a:r>
            <a:endParaRPr lang="en-US" altLang="zh-TW" sz="2000" dirty="0"/>
          </a:p>
          <a:p>
            <a:pPr lvl="1">
              <a:lnSpc>
                <a:spcPct val="100000"/>
              </a:lnSpc>
            </a:pPr>
            <a:r>
              <a:rPr lang="en-US" altLang="zh-TW" sz="2400" dirty="0" err="1"/>
              <a:t>pwd</a:t>
            </a:r>
            <a:r>
              <a:rPr lang="en-US" altLang="zh-TW" sz="2400" dirty="0"/>
              <a:t> ( </a:t>
            </a:r>
            <a:r>
              <a:rPr lang="en-US" altLang="zh-TW" sz="2400" u="sng" dirty="0">
                <a:solidFill>
                  <a:schemeClr val="accent1"/>
                </a:solidFill>
              </a:rPr>
              <a:t>p</a:t>
            </a:r>
            <a:r>
              <a:rPr lang="en-US" altLang="zh-TW" sz="2400" dirty="0"/>
              <a:t>resent </a:t>
            </a:r>
            <a:r>
              <a:rPr lang="en-US" altLang="zh-TW" sz="2400" u="sng" dirty="0">
                <a:solidFill>
                  <a:schemeClr val="accent1"/>
                </a:solidFill>
              </a:rPr>
              <a:t>w</a:t>
            </a:r>
            <a:r>
              <a:rPr lang="en-US" altLang="zh-TW" sz="2400" dirty="0"/>
              <a:t>orking </a:t>
            </a:r>
            <a:r>
              <a:rPr lang="en-US" altLang="zh-TW" sz="2400" u="sng" dirty="0">
                <a:solidFill>
                  <a:schemeClr val="accent1"/>
                </a:solidFill>
              </a:rPr>
              <a:t>d</a:t>
            </a:r>
            <a:r>
              <a:rPr lang="en-US" altLang="zh-TW" sz="2400" dirty="0"/>
              <a:t>irectory )</a:t>
            </a:r>
            <a:endParaRPr lang="en-US" altLang="zh-TW" sz="1800" dirty="0"/>
          </a:p>
          <a:p>
            <a:pPr lvl="2">
              <a:lnSpc>
                <a:spcPct val="100000"/>
              </a:lnSpc>
            </a:pPr>
            <a:r>
              <a:rPr lang="zh-TW" altLang="en-US" sz="2000" dirty="0"/>
              <a:t>功能：查看目前</a:t>
            </a:r>
            <a:r>
              <a:rPr lang="zh-TW" altLang="en-US" sz="2000" dirty="0" smtClean="0"/>
              <a:t>資料夾</a:t>
            </a:r>
            <a:endParaRPr lang="en-US" altLang="zh-TW" sz="20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9491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. </a:t>
            </a:r>
            <a:r>
              <a:rPr lang="zh-TW" altLang="en-US" dirty="0"/>
              <a:t>是“現在的資料夾</a:t>
            </a:r>
            <a:r>
              <a:rPr lang="zh-TW" altLang="en-US" dirty="0" smtClean="0"/>
              <a:t>”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 </a:t>
            </a:r>
            <a:r>
              <a:rPr lang="en-US" altLang="zh-TW" dirty="0"/>
              <a:t>.. </a:t>
            </a:r>
            <a:r>
              <a:rPr lang="zh-TW" altLang="en-US" dirty="0"/>
              <a:t>是”上一層資料夾</a:t>
            </a:r>
            <a:r>
              <a:rPr lang="zh-TW" altLang="en-US" dirty="0" smtClean="0"/>
              <a:t>”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~</a:t>
            </a:r>
            <a:r>
              <a:rPr lang="zh-TW" altLang="en-US" dirty="0"/>
              <a:t>是</a:t>
            </a:r>
            <a:r>
              <a:rPr lang="zh-TW" altLang="en-US" dirty="0" smtClean="0"/>
              <a:t>”使用者的家目錄”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資料夾分層用 </a:t>
            </a:r>
            <a:r>
              <a:rPr lang="en-US" altLang="zh-TW" dirty="0" smtClean="0"/>
              <a:t>/ (Windows</a:t>
            </a:r>
            <a:r>
              <a:rPr lang="zh-TW" altLang="en-US" dirty="0" smtClean="0"/>
              <a:t>是 </a:t>
            </a:r>
            <a:r>
              <a:rPr lang="en-US" altLang="zh-TW" dirty="0" smtClean="0"/>
              <a:t>\ )</a:t>
            </a: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4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70276" y="476672"/>
            <a:ext cx="6840760" cy="6192688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檔案操作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mv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 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m</a:t>
            </a:r>
            <a:r>
              <a:rPr lang="en-US" altLang="zh-TW" sz="2400" dirty="0" smtClean="0"/>
              <a:t>o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v</a:t>
            </a:r>
            <a:r>
              <a:rPr lang="en-US" altLang="zh-TW" sz="2400" dirty="0" smtClean="0"/>
              <a:t>e )</a:t>
            </a:r>
          </a:p>
          <a:p>
            <a:pPr lvl="2"/>
            <a:r>
              <a:rPr lang="zh-TW" altLang="en-US" sz="2000" dirty="0" smtClean="0"/>
              <a:t>功能：移動檔案或資料夾，或是</a:t>
            </a:r>
            <a:r>
              <a:rPr lang="zh-TW" altLang="en-US" sz="2000" b="1" u="sng" dirty="0" smtClean="0">
                <a:solidFill>
                  <a:schemeClr val="accent1"/>
                </a:solidFill>
              </a:rPr>
              <a:t>重新命名</a:t>
            </a:r>
            <a:endParaRPr lang="en-US" altLang="zh-TW" sz="2000" b="1" u="sng" dirty="0" smtClean="0">
              <a:solidFill>
                <a:schemeClr val="accent1"/>
              </a:solidFill>
            </a:endParaRPr>
          </a:p>
          <a:p>
            <a:pPr lvl="2"/>
            <a:r>
              <a:rPr lang="zh-TW" altLang="en-US" sz="2000" dirty="0" smtClean="0"/>
              <a:t>在同一個資料夾就是重命名，不同資料夾是移動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用法：</a:t>
            </a:r>
            <a:r>
              <a:rPr lang="en-US" altLang="zh-TW" sz="2000" dirty="0" smtClean="0"/>
              <a:t>mv </a:t>
            </a:r>
            <a:r>
              <a:rPr lang="zh-TW" altLang="en-US" sz="2000" dirty="0" smtClean="0"/>
              <a:t>被移動的檔案 要移動的目標</a:t>
            </a:r>
            <a:r>
              <a:rPr lang="zh-TW" altLang="en-US" sz="2000" u="sng" dirty="0" smtClean="0">
                <a:solidFill>
                  <a:schemeClr val="accent1"/>
                </a:solidFill>
              </a:rPr>
              <a:t>檔名</a:t>
            </a:r>
            <a:r>
              <a:rPr lang="zh-TW" altLang="en-US" sz="2000" dirty="0" smtClean="0"/>
              <a:t>或</a:t>
            </a:r>
            <a:r>
              <a:rPr lang="zh-TW" altLang="en-US" sz="2000" u="sng" dirty="0" smtClean="0">
                <a:solidFill>
                  <a:schemeClr val="accent1"/>
                </a:solidFill>
              </a:rPr>
              <a:t>資料夾</a:t>
            </a:r>
            <a:endParaRPr lang="en-US" altLang="zh-TW" sz="2000" u="sng" dirty="0" smtClean="0">
              <a:solidFill>
                <a:schemeClr val="accent1"/>
              </a:solidFill>
            </a:endParaRPr>
          </a:p>
          <a:p>
            <a:pPr lvl="1"/>
            <a:r>
              <a:rPr lang="en-US" altLang="zh-TW" sz="2400" dirty="0" err="1" smtClean="0"/>
              <a:t>cp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 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c</a:t>
            </a:r>
            <a:r>
              <a:rPr lang="en-US" altLang="zh-TW" sz="2400" dirty="0" smtClean="0"/>
              <a:t>o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p</a:t>
            </a:r>
            <a:r>
              <a:rPr lang="en-US" altLang="zh-TW" sz="2400" dirty="0" smtClean="0"/>
              <a:t>y )</a:t>
            </a:r>
          </a:p>
          <a:p>
            <a:pPr lvl="2"/>
            <a:r>
              <a:rPr lang="zh-TW" altLang="en-US" sz="2000" dirty="0" smtClean="0"/>
              <a:t>功能：複製</a:t>
            </a:r>
            <a:r>
              <a:rPr lang="zh-TW" altLang="en-US" sz="2000" dirty="0"/>
              <a:t>檔案或資料夾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用法：</a:t>
            </a:r>
            <a:r>
              <a:rPr lang="en-US" altLang="zh-TW" sz="2000" dirty="0" err="1" smtClean="0"/>
              <a:t>cp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被</a:t>
            </a:r>
            <a:r>
              <a:rPr lang="zh-TW" altLang="en-US" sz="2000" dirty="0"/>
              <a:t>移動的檔案 </a:t>
            </a:r>
            <a:r>
              <a:rPr lang="zh-TW" altLang="en-US" sz="2000" dirty="0" smtClean="0"/>
              <a:t> 複製後的檔名</a:t>
            </a:r>
            <a:endParaRPr lang="en-US" altLang="zh-TW" sz="2000" dirty="0" smtClean="0"/>
          </a:p>
          <a:p>
            <a:pPr lvl="1"/>
            <a:r>
              <a:rPr lang="en-US" altLang="zh-TW" sz="2400" dirty="0" err="1" smtClean="0"/>
              <a:t>rm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 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r</a:t>
            </a:r>
            <a:r>
              <a:rPr lang="en-US" altLang="zh-TW" sz="2400" dirty="0" smtClean="0"/>
              <a:t>e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m</a:t>
            </a:r>
            <a:r>
              <a:rPr lang="en-US" altLang="zh-TW" sz="2400" dirty="0" smtClean="0"/>
              <a:t>ove )</a:t>
            </a:r>
          </a:p>
          <a:p>
            <a:pPr lvl="2"/>
            <a:r>
              <a:rPr lang="zh-TW" altLang="en-US" sz="2000" dirty="0"/>
              <a:t>功能</a:t>
            </a:r>
            <a:r>
              <a:rPr lang="zh-TW" altLang="en-US" sz="2000" dirty="0" smtClean="0"/>
              <a:t>：刪</a:t>
            </a:r>
            <a:r>
              <a:rPr lang="zh-TW" altLang="en-US" sz="2000" dirty="0"/>
              <a:t>除</a:t>
            </a:r>
            <a:r>
              <a:rPr lang="zh-TW" altLang="en-US" sz="2000" dirty="0" smtClean="0"/>
              <a:t>檔案</a:t>
            </a:r>
            <a:endParaRPr lang="en-US" altLang="zh-TW" sz="2000" dirty="0" smtClean="0"/>
          </a:p>
          <a:p>
            <a:pPr lvl="2"/>
            <a:r>
              <a:rPr lang="zh-TW" altLang="en-US" sz="2000" dirty="0"/>
              <a:t>用法</a:t>
            </a:r>
            <a:r>
              <a:rPr lang="zh-TW" altLang="en-US" sz="2000" dirty="0" smtClean="0"/>
              <a:t>：</a:t>
            </a:r>
            <a:r>
              <a:rPr lang="en-US" altLang="zh-TW" sz="2000" dirty="0" err="1" smtClean="0"/>
              <a:t>rm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要刪除的檔案</a:t>
            </a:r>
            <a:endParaRPr lang="en-US" altLang="zh-TW" sz="2000" dirty="0" smtClean="0"/>
          </a:p>
          <a:p>
            <a:pPr lvl="2"/>
            <a:r>
              <a:rPr lang="zh-TW" altLang="en-US" sz="2000" dirty="0"/>
              <a:t>常用參數：</a:t>
            </a:r>
            <a:endParaRPr lang="en-US" altLang="zh-TW" sz="2000" dirty="0" smtClean="0"/>
          </a:p>
          <a:p>
            <a:pPr lvl="3"/>
            <a:r>
              <a:rPr lang="en-US" altLang="zh-TW" sz="2000" dirty="0" smtClean="0"/>
              <a:t>-r </a:t>
            </a:r>
            <a:r>
              <a:rPr lang="zh-TW" altLang="en-US" sz="2000" dirty="0" smtClean="0"/>
              <a:t>：遞迴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 </a:t>
            </a:r>
            <a:r>
              <a:rPr lang="en-US" altLang="zh-TW" sz="2000" u="sng" dirty="0" smtClean="0">
                <a:solidFill>
                  <a:schemeClr val="accent1"/>
                </a:solidFill>
              </a:rPr>
              <a:t>r</a:t>
            </a:r>
            <a:r>
              <a:rPr lang="en-US" altLang="zh-TW" sz="2000" dirty="0" smtClean="0"/>
              <a:t>ecursive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刪除，把資料夾連同裡面的檔案一起刪掉</a:t>
            </a:r>
            <a:endParaRPr lang="en-US" altLang="zh-TW" sz="2000" dirty="0"/>
          </a:p>
          <a:p>
            <a:pPr lvl="3"/>
            <a:r>
              <a:rPr lang="en-US" altLang="zh-TW" sz="2000" dirty="0" smtClean="0"/>
              <a:t>-f</a:t>
            </a:r>
            <a:r>
              <a:rPr lang="zh-TW" altLang="en-US" sz="2000" dirty="0" smtClean="0"/>
              <a:t>：強制刪除</a:t>
            </a:r>
            <a:endParaRPr lang="en-US" altLang="zh-TW" sz="2000" dirty="0" smtClean="0"/>
          </a:p>
          <a:p>
            <a:pPr lvl="2"/>
            <a:r>
              <a:rPr lang="zh-TW" altLang="en-US" sz="2800" b="1" dirty="0" smtClean="0">
                <a:solidFill>
                  <a:schemeClr val="accent6"/>
                </a:solidFill>
              </a:rPr>
              <a:t>用 </a:t>
            </a:r>
            <a:r>
              <a:rPr lang="en-US" altLang="zh-TW" sz="2800" b="1" dirty="0" err="1" smtClean="0">
                <a:solidFill>
                  <a:schemeClr val="accent6"/>
                </a:solidFill>
              </a:rPr>
              <a:t>rm</a:t>
            </a:r>
            <a:r>
              <a:rPr lang="zh-TW" altLang="en-US" sz="2800" b="1" dirty="0" smtClean="0">
                <a:solidFill>
                  <a:schemeClr val="accent6"/>
                </a:solidFill>
              </a:rPr>
              <a:t> </a:t>
            </a:r>
            <a:r>
              <a:rPr lang="en-US" altLang="zh-TW" sz="2800" b="1" dirty="0" smtClean="0">
                <a:solidFill>
                  <a:schemeClr val="accent6"/>
                </a:solidFill>
              </a:rPr>
              <a:t>–</a:t>
            </a:r>
            <a:r>
              <a:rPr lang="en-US" altLang="zh-TW" sz="2800" b="1" dirty="0" err="1" smtClean="0">
                <a:solidFill>
                  <a:schemeClr val="accent6"/>
                </a:solidFill>
              </a:rPr>
              <a:t>rf</a:t>
            </a:r>
            <a:r>
              <a:rPr lang="zh-TW" altLang="en-US" sz="2800" b="1" dirty="0" smtClean="0">
                <a:solidFill>
                  <a:schemeClr val="accent6"/>
                </a:solidFill>
              </a:rPr>
              <a:t> 請再三確認，很恐怖</a:t>
            </a:r>
            <a:r>
              <a:rPr lang="en-US" altLang="zh-TW" sz="2800" b="1" dirty="0" smtClean="0">
                <a:solidFill>
                  <a:schemeClr val="accent6"/>
                </a:solidFill>
              </a:rPr>
              <a:t>!!!!!</a:t>
            </a:r>
          </a:p>
          <a:p>
            <a:pPr lvl="2"/>
            <a:endParaRPr lang="en-US" altLang="zh-TW" sz="2000" dirty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213" y="4572000"/>
            <a:ext cx="3581399" cy="209736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參數通常是加在指令的後面，可加可不加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例：</a:t>
            </a:r>
            <a:endParaRPr lang="en-US" altLang="zh-TW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 smtClean="0"/>
              <a:t>rm</a:t>
            </a:r>
            <a:r>
              <a:rPr lang="en-US" altLang="zh-TW" sz="1800" dirty="0" smtClean="0"/>
              <a:t> –r ./test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 smtClean="0"/>
              <a:t>rm</a:t>
            </a:r>
            <a:r>
              <a:rPr lang="en-US" altLang="zh-TW" sz="1800" dirty="0" smtClean="0"/>
              <a:t> –r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-f ./test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800" dirty="0" err="1" smtClean="0"/>
              <a:t>rm</a:t>
            </a:r>
            <a:r>
              <a:rPr lang="en-US" altLang="zh-TW" sz="1800" dirty="0" smtClean="0"/>
              <a:t> –</a:t>
            </a:r>
            <a:r>
              <a:rPr lang="en-US" altLang="zh-TW" sz="1800" dirty="0" err="1" smtClean="0"/>
              <a:t>rf</a:t>
            </a:r>
            <a:r>
              <a:rPr lang="en-US" altLang="zh-TW" sz="1800" dirty="0" smtClean="0"/>
              <a:t> ./test</a:t>
            </a:r>
            <a:endParaRPr lang="en-US" altLang="zh-TW" sz="1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2828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Linux</a:t>
            </a:r>
            <a:r>
              <a:rPr lang="zh-TW" altLang="en-US" dirty="0"/>
              <a:t>基本指令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zh-TW" altLang="en-US" sz="2800" dirty="0" smtClean="0"/>
              <a:t>資料夾操作</a:t>
            </a:r>
            <a:endParaRPr lang="en-US" altLang="zh-TW" sz="2800" dirty="0" smtClean="0"/>
          </a:p>
          <a:p>
            <a:pPr lvl="1"/>
            <a:r>
              <a:rPr lang="en-US" altLang="zh-TW" sz="2400" dirty="0" err="1" smtClean="0"/>
              <a:t>mkdir</a:t>
            </a:r>
            <a:r>
              <a:rPr lang="en-US" altLang="zh-TW" sz="2400" dirty="0" smtClean="0"/>
              <a:t> ( 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m</a:t>
            </a:r>
            <a:r>
              <a:rPr lang="en-US" altLang="zh-TW" sz="2400" dirty="0" smtClean="0"/>
              <a:t>a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k</a:t>
            </a:r>
            <a:r>
              <a:rPr lang="en-US" altLang="zh-TW" sz="2400" dirty="0" smtClean="0"/>
              <a:t>e 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dir</a:t>
            </a:r>
            <a:r>
              <a:rPr lang="en-US" altLang="zh-TW" sz="2400" dirty="0" smtClean="0"/>
              <a:t>ectory )</a:t>
            </a:r>
          </a:p>
          <a:p>
            <a:pPr lvl="2"/>
            <a:r>
              <a:rPr lang="zh-TW" altLang="en-US" sz="2000" dirty="0" smtClean="0"/>
              <a:t>功能：建立資料夾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用法：</a:t>
            </a:r>
            <a:r>
              <a:rPr lang="en-US" altLang="zh-TW" sz="2000" dirty="0" err="1" smtClean="0"/>
              <a:t>mkdir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資料夾名稱</a:t>
            </a:r>
            <a:endParaRPr lang="en-US" altLang="zh-TW" sz="2000" dirty="0" smtClean="0"/>
          </a:p>
          <a:p>
            <a:pPr lvl="1"/>
            <a:r>
              <a:rPr lang="en-US" altLang="zh-TW" sz="2400" dirty="0" err="1" smtClean="0"/>
              <a:t>rmdir</a:t>
            </a:r>
            <a:r>
              <a:rPr lang="en-US" altLang="zh-TW" sz="2400" dirty="0" smtClean="0"/>
              <a:t> ( 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r</a:t>
            </a:r>
            <a:r>
              <a:rPr lang="en-US" altLang="zh-TW" sz="2400" dirty="0" smtClean="0"/>
              <a:t>e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m</a:t>
            </a:r>
            <a:r>
              <a:rPr lang="en-US" altLang="zh-TW" sz="2400" dirty="0" smtClean="0"/>
              <a:t>ove 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dir</a:t>
            </a:r>
            <a:r>
              <a:rPr lang="en-US" altLang="zh-TW" sz="2400" dirty="0" smtClean="0"/>
              <a:t>ectory )</a:t>
            </a:r>
          </a:p>
          <a:p>
            <a:pPr lvl="2"/>
            <a:r>
              <a:rPr lang="zh-TW" altLang="en-US" sz="2000" dirty="0"/>
              <a:t>功能</a:t>
            </a:r>
            <a:r>
              <a:rPr lang="zh-TW" altLang="en-US" sz="2000" dirty="0" smtClean="0"/>
              <a:t>：刪除資料夾</a:t>
            </a:r>
            <a:endParaRPr lang="en-US" altLang="zh-TW" sz="2000" dirty="0"/>
          </a:p>
          <a:p>
            <a:pPr lvl="2"/>
            <a:r>
              <a:rPr lang="zh-TW" altLang="en-US" sz="2000" dirty="0"/>
              <a:t>用法</a:t>
            </a:r>
            <a:r>
              <a:rPr lang="zh-TW" altLang="en-US" sz="2000" dirty="0" smtClean="0"/>
              <a:t>：</a:t>
            </a:r>
            <a:r>
              <a:rPr lang="en-US" altLang="zh-TW" sz="2000" dirty="0" err="1" smtClean="0"/>
              <a:t>rmdir</a:t>
            </a:r>
            <a:r>
              <a:rPr lang="en-US" altLang="zh-TW" sz="2000" dirty="0" smtClean="0"/>
              <a:t> </a:t>
            </a:r>
            <a:r>
              <a:rPr lang="zh-TW" altLang="en-US" sz="2000" dirty="0"/>
              <a:t>資料夾名稱</a:t>
            </a:r>
            <a:endParaRPr lang="en-US" altLang="zh-TW" sz="2000" dirty="0"/>
          </a:p>
          <a:p>
            <a:pPr lvl="2"/>
            <a:r>
              <a:rPr lang="zh-TW" altLang="en-US" sz="2000" dirty="0" smtClean="0"/>
              <a:t>只能</a:t>
            </a:r>
            <a:r>
              <a:rPr lang="zh-TW" altLang="en-US" sz="2000" dirty="0"/>
              <a:t>刪</a:t>
            </a:r>
            <a:r>
              <a:rPr lang="zh-TW" altLang="en-US" sz="2000" dirty="0" smtClean="0"/>
              <a:t>空的資料夾，如果要連內容一起刪，要用</a:t>
            </a:r>
            <a:r>
              <a:rPr lang="en-US" altLang="zh-TW" sz="2000" dirty="0" err="1" smtClean="0"/>
              <a:t>rm</a:t>
            </a:r>
            <a:r>
              <a:rPr lang="en-US" altLang="zh-TW" sz="2000" dirty="0" smtClean="0"/>
              <a:t> –r</a:t>
            </a:r>
          </a:p>
          <a:p>
            <a:r>
              <a:rPr lang="zh-TW" altLang="en-US" sz="2800" dirty="0" smtClean="0"/>
              <a:t>其他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man ( 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man</a:t>
            </a:r>
            <a:r>
              <a:rPr lang="en-US" altLang="zh-TW" sz="2400" dirty="0" smtClean="0"/>
              <a:t>ual )</a:t>
            </a:r>
          </a:p>
          <a:p>
            <a:pPr lvl="2"/>
            <a:r>
              <a:rPr lang="zh-TW" altLang="en-US" sz="2000" dirty="0" smtClean="0"/>
              <a:t>功能：看使用說明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用法：</a:t>
            </a:r>
            <a:r>
              <a:rPr lang="en-US" altLang="zh-TW" sz="2000" dirty="0" smtClean="0"/>
              <a:t>man </a:t>
            </a:r>
            <a:r>
              <a:rPr lang="zh-TW" altLang="en-US" sz="2000" dirty="0" smtClean="0"/>
              <a:t>指令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298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指令練習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(10min)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dirty="0" err="1" smtClean="0"/>
              <a:t>ssh</a:t>
            </a:r>
            <a:r>
              <a:rPr lang="zh-TW" altLang="en-US" dirty="0" smtClean="0"/>
              <a:t>進伺服器之後先改密碼</a:t>
            </a:r>
            <a:endParaRPr lang="en-US" altLang="zh-TW" dirty="0" smtClean="0"/>
          </a:p>
          <a:p>
            <a:r>
              <a:rPr lang="zh-TW" altLang="en-US" dirty="0" smtClean="0"/>
              <a:t>創一個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zh-TW" altLang="en-US" dirty="0" smtClean="0"/>
              <a:t>把資料夾名稱改成</a:t>
            </a:r>
            <a:r>
              <a:rPr lang="en-US" altLang="zh-TW" dirty="0" smtClean="0"/>
              <a:t>Lion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Lion</a:t>
            </a:r>
            <a:r>
              <a:rPr lang="zh-TW" altLang="en-US" dirty="0" smtClean="0"/>
              <a:t>裡面創一個</a:t>
            </a:r>
            <a:r>
              <a:rPr lang="en-US" altLang="zh-TW" dirty="0" smtClean="0"/>
              <a:t>Lab1</a:t>
            </a:r>
            <a:r>
              <a:rPr lang="zh-TW" altLang="en-US" dirty="0" smtClean="0"/>
              <a:t>資料夾</a:t>
            </a:r>
            <a:endParaRPr lang="en-US" altLang="zh-TW" dirty="0"/>
          </a:p>
          <a:p>
            <a:r>
              <a:rPr lang="zh-TW" altLang="en-US" dirty="0" smtClean="0"/>
              <a:t>回到</a:t>
            </a:r>
            <a:r>
              <a:rPr lang="en-US" altLang="zh-TW" dirty="0" smtClean="0"/>
              <a:t>Lion</a:t>
            </a:r>
            <a:r>
              <a:rPr lang="zh-TW" altLang="en-US" dirty="0" smtClean="0"/>
              <a:t>資料夾</a:t>
            </a:r>
            <a:endParaRPr lang="en-US" altLang="zh-TW" dirty="0" smtClean="0"/>
          </a:p>
          <a:p>
            <a:r>
              <a:rPr lang="zh-TW" altLang="en-US" dirty="0" smtClean="0"/>
              <a:t>打</a:t>
            </a:r>
            <a:r>
              <a:rPr lang="en-US" altLang="zh-TW" dirty="0" smtClean="0"/>
              <a:t>echo “test”&gt;test.txt</a:t>
            </a:r>
          </a:p>
          <a:p>
            <a:r>
              <a:rPr lang="zh-TW" altLang="en-US" dirty="0" smtClean="0"/>
              <a:t>把</a:t>
            </a:r>
            <a:r>
              <a:rPr lang="en-US" altLang="zh-TW" dirty="0" smtClean="0"/>
              <a:t>text.txt</a:t>
            </a:r>
            <a:r>
              <a:rPr lang="zh-TW" altLang="en-US" dirty="0" smtClean="0"/>
              <a:t>複製到</a:t>
            </a:r>
            <a:r>
              <a:rPr lang="en-US" altLang="zh-TW" dirty="0" smtClean="0"/>
              <a:t>lion</a:t>
            </a:r>
            <a:r>
              <a:rPr lang="zh-TW" altLang="en-US" dirty="0" smtClean="0"/>
              <a:t>裡面</a:t>
            </a:r>
            <a:endParaRPr lang="en-US" altLang="zh-TW" dirty="0" smtClean="0"/>
          </a:p>
          <a:p>
            <a:r>
              <a:rPr lang="zh-TW" altLang="en-US" dirty="0" smtClean="0"/>
              <a:t>把</a:t>
            </a:r>
            <a:r>
              <a:rPr lang="en-US" altLang="zh-TW" dirty="0" smtClean="0"/>
              <a:t>text.txt</a:t>
            </a:r>
            <a:r>
              <a:rPr lang="zh-TW" altLang="en-US" dirty="0" smtClean="0"/>
              <a:t>刪掉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232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</a:t>
            </a:r>
            <a:r>
              <a:rPr lang="zh-TW" altLang="en-US" dirty="0" smtClean="0"/>
              <a:t>編輯器</a:t>
            </a:r>
            <a:r>
              <a:rPr lang="en-US" altLang="zh-TW" dirty="0" smtClean="0"/>
              <a:t>Vim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69552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如果沒有</a:t>
            </a:r>
            <a:r>
              <a:rPr lang="en-US" altLang="zh-TW" dirty="0" smtClean="0"/>
              <a:t>Vim</a:t>
            </a:r>
            <a:r>
              <a:rPr lang="zh-TW" altLang="en-US" dirty="0" smtClean="0"/>
              <a:t>，可以輸入指令安裝</a:t>
            </a:r>
            <a:endParaRPr lang="en-US" altLang="zh-TW" dirty="0" smtClean="0"/>
          </a:p>
          <a:p>
            <a:pPr marL="231775" lvl="1" indent="0">
              <a:buNone/>
            </a:pPr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vim</a:t>
            </a:r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Vim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/</a:t>
            </a:r>
            <a:r>
              <a:rPr lang="zh-TW" altLang="en-US" dirty="0" smtClean="0"/>
              <a:t>編輯檔案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指令：</a:t>
            </a:r>
            <a:r>
              <a:rPr lang="en-US" altLang="zh-TW" dirty="0" smtClean="0"/>
              <a:t>vim </a:t>
            </a:r>
            <a:r>
              <a:rPr lang="zh-TW" altLang="en-US" dirty="0" smtClean="0"/>
              <a:t>檔名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檔案有存在是編輯，沒存在就會新建</a:t>
            </a:r>
            <a:endParaRPr lang="en-US" altLang="zh-TW" dirty="0" smtClean="0"/>
          </a:p>
          <a:p>
            <a:r>
              <a:rPr lang="zh-TW" altLang="en-US" dirty="0"/>
              <a:t>指令</a:t>
            </a:r>
            <a:r>
              <a:rPr lang="en-US" altLang="zh-TW" dirty="0" smtClean="0"/>
              <a:t>/</a:t>
            </a:r>
            <a:r>
              <a:rPr lang="zh-TW" altLang="en-US" dirty="0" smtClean="0"/>
              <a:t>輸入模式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</a:t>
            </a:r>
            <a:r>
              <a:rPr lang="zh-TW" altLang="en-US" dirty="0"/>
              <a:t>令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</a:t>
            </a:r>
            <a:r>
              <a:rPr lang="en-US" altLang="zh-TW" dirty="0" smtClean="0"/>
              <a:t>esc</a:t>
            </a:r>
            <a:r>
              <a:rPr lang="zh-TW" altLang="en-US" dirty="0" smtClean="0"/>
              <a:t>切換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打出來的是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指令</a:t>
            </a:r>
            <a:r>
              <a:rPr lang="en-US" altLang="zh-TW" dirty="0" smtClean="0"/>
              <a:t>”</a:t>
            </a:r>
          </a:p>
          <a:p>
            <a:pPr lvl="1"/>
            <a:r>
              <a:rPr lang="zh-TW" altLang="en-US" dirty="0" smtClean="0"/>
              <a:t>輸入模式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按 </a:t>
            </a:r>
            <a:r>
              <a:rPr lang="en-US" altLang="zh-TW" dirty="0" smtClean="0"/>
              <a:t>I </a:t>
            </a:r>
            <a:r>
              <a:rPr lang="zh-TW" altLang="en-US" dirty="0" smtClean="0"/>
              <a:t>切換</a:t>
            </a:r>
            <a:endParaRPr lang="en-US" altLang="zh-TW" dirty="0"/>
          </a:p>
          <a:p>
            <a:pPr lvl="2"/>
            <a:r>
              <a:rPr lang="zh-TW" altLang="en-US" dirty="0"/>
              <a:t>打出來的是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文</a:t>
            </a:r>
            <a:r>
              <a:rPr lang="zh-TW" altLang="en-US" dirty="0"/>
              <a:t>字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請用字母</a:t>
            </a:r>
            <a:r>
              <a:rPr lang="zh-TW" altLang="en-US" dirty="0"/>
              <a:t>鍵</a:t>
            </a:r>
            <a:r>
              <a:rPr lang="zh-TW" altLang="en-US" dirty="0" smtClean="0"/>
              <a:t>上面的數字，不要用數字鍵盤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8083495" y="3523666"/>
            <a:ext cx="3510776" cy="923330"/>
            <a:chOff x="8083495" y="3523666"/>
            <a:chExt cx="3510776" cy="92333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3495" y="3694521"/>
              <a:ext cx="1790700" cy="752475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8507590" y="3523666"/>
              <a:ext cx="30866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TW" altLang="en-US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左下角沒有</a:t>
              </a:r>
              <a:r>
                <a:rPr lang="en-US" altLang="zh-TW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 -INSERT- -</a:t>
              </a:r>
            </a:p>
            <a:p>
              <a:pPr>
                <a:lnSpc>
                  <a:spcPct val="90000"/>
                </a:lnSpc>
              </a:pPr>
              <a:r>
                <a:rPr lang="zh-TW" altLang="en-US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或</a:t>
              </a:r>
              <a:r>
                <a:rPr lang="en-US" altLang="zh-TW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 - </a:t>
              </a:r>
              <a:r>
                <a:rPr lang="zh-TW" altLang="en-US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插入 </a:t>
              </a:r>
              <a:r>
                <a:rPr lang="en-US" altLang="zh-TW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 -</a:t>
              </a:r>
            </a:p>
            <a:p>
              <a:pPr>
                <a:lnSpc>
                  <a:spcPct val="90000"/>
                </a:lnSpc>
              </a:pPr>
              <a:r>
                <a:rPr lang="zh-TW" altLang="en-US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是指令模式</a:t>
              </a:r>
              <a:endParaRPr lang="zh-TW" altLang="en-US" sz="20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083495" y="4648200"/>
            <a:ext cx="4132162" cy="961196"/>
            <a:chOff x="8083495" y="4648200"/>
            <a:chExt cx="4132162" cy="96119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3495" y="4648200"/>
              <a:ext cx="1790700" cy="883722"/>
            </a:xfrm>
            <a:prstGeom prst="rect">
              <a:avLst/>
            </a:prstGeom>
          </p:spPr>
        </p:pic>
        <p:sp>
          <p:nvSpPr>
            <p:cNvPr id="8" name="文字方塊 7"/>
            <p:cNvSpPr txBox="1"/>
            <p:nvPr/>
          </p:nvSpPr>
          <p:spPr>
            <a:xfrm>
              <a:off x="9128976" y="4686066"/>
              <a:ext cx="30866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TW" altLang="en-US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左下角有</a:t>
              </a:r>
              <a:r>
                <a:rPr lang="en-US" altLang="zh-TW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 -INSERT- -</a:t>
              </a:r>
            </a:p>
            <a:p>
              <a:pPr>
                <a:lnSpc>
                  <a:spcPct val="90000"/>
                </a:lnSpc>
              </a:pPr>
              <a:r>
                <a:rPr lang="zh-TW" altLang="en-US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或</a:t>
              </a:r>
              <a:r>
                <a:rPr lang="en-US" altLang="zh-TW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 - </a:t>
              </a:r>
              <a:r>
                <a:rPr lang="zh-TW" altLang="en-US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插入 </a:t>
              </a:r>
              <a:r>
                <a:rPr lang="en-US" altLang="zh-TW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- -</a:t>
              </a:r>
            </a:p>
            <a:p>
              <a:pPr>
                <a:lnSpc>
                  <a:spcPct val="90000"/>
                </a:lnSpc>
              </a:pPr>
              <a:r>
                <a:rPr lang="zh-TW" altLang="en-US" sz="2000" dirty="0" smtClean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是輸入模式</a:t>
              </a:r>
              <a:endParaRPr lang="zh-TW" altLang="en-US" sz="20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0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Vim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42284" y="908720"/>
            <a:ext cx="6400800" cy="4968552"/>
          </a:xfrm>
        </p:spPr>
        <p:txBody>
          <a:bodyPr anchor="ctr">
            <a:normAutofit/>
          </a:bodyPr>
          <a:lstStyle/>
          <a:p>
            <a:r>
              <a:rPr lang="en-US" altLang="zh-TW" dirty="0" smtClean="0"/>
              <a:t>:w</a:t>
            </a:r>
          </a:p>
          <a:p>
            <a:pPr lvl="1"/>
            <a:r>
              <a:rPr lang="zh-TW" altLang="en-US" dirty="0" smtClean="0"/>
              <a:t>功能：存檔</a:t>
            </a:r>
            <a:endParaRPr lang="en-US" altLang="zh-TW" dirty="0" smtClean="0"/>
          </a:p>
          <a:p>
            <a:r>
              <a:rPr lang="en-US" altLang="zh-TW" dirty="0" smtClean="0"/>
              <a:t>:q</a:t>
            </a:r>
            <a:endParaRPr lang="en-US" altLang="zh-TW" dirty="0"/>
          </a:p>
          <a:p>
            <a:pPr lvl="1"/>
            <a:r>
              <a:rPr lang="zh-TW" altLang="en-US" dirty="0"/>
              <a:t>功能</a:t>
            </a:r>
            <a:r>
              <a:rPr lang="zh-TW" altLang="en-US" dirty="0" smtClean="0"/>
              <a:t>：離開 </a:t>
            </a:r>
            <a:r>
              <a:rPr lang="en-US" altLang="zh-TW" dirty="0" smtClean="0"/>
              <a:t>(</a:t>
            </a:r>
            <a:r>
              <a:rPr lang="zh-TW" altLang="en-US" dirty="0" smtClean="0"/>
              <a:t>沒存檔會出不去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:</a:t>
            </a:r>
            <a:r>
              <a:rPr lang="en-US" altLang="zh-TW" dirty="0" err="1" smtClean="0"/>
              <a:t>wq</a:t>
            </a:r>
            <a:endParaRPr lang="en-US" altLang="zh-TW" dirty="0"/>
          </a:p>
          <a:p>
            <a:pPr lvl="1"/>
            <a:r>
              <a:rPr lang="zh-TW" altLang="en-US" dirty="0"/>
              <a:t>功能</a:t>
            </a:r>
            <a:r>
              <a:rPr lang="zh-TW" altLang="en-US" dirty="0" smtClean="0"/>
              <a:t>：存檔</a:t>
            </a:r>
            <a:r>
              <a:rPr lang="zh-TW" altLang="en-US" dirty="0"/>
              <a:t>後</a:t>
            </a:r>
            <a:r>
              <a:rPr lang="zh-TW" altLang="en-US" dirty="0" smtClean="0"/>
              <a:t>離開</a:t>
            </a:r>
            <a:endParaRPr lang="en-US" altLang="zh-TW" dirty="0" smtClean="0"/>
          </a:p>
          <a:p>
            <a:r>
              <a:rPr lang="en-US" altLang="zh-TW" dirty="0" smtClean="0"/>
              <a:t>:q!</a:t>
            </a:r>
            <a:endParaRPr lang="en-US" altLang="zh-TW" dirty="0"/>
          </a:p>
          <a:p>
            <a:pPr lvl="1"/>
            <a:r>
              <a:rPr lang="zh-TW" altLang="en-US" dirty="0"/>
              <a:t>功能</a:t>
            </a:r>
            <a:r>
              <a:rPr lang="zh-TW" altLang="en-US" dirty="0" smtClean="0"/>
              <a:t>：直接離開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不管有沒有存檔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要切換到指令模式才能用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44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Vim</a:t>
            </a:r>
            <a:r>
              <a:rPr lang="zh-TW" altLang="en-US" dirty="0" smtClean="0"/>
              <a:t>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4292" y="764704"/>
            <a:ext cx="6400800" cy="5616624"/>
          </a:xfrm>
        </p:spPr>
        <p:txBody>
          <a:bodyPr anchor="ctr">
            <a:normAutofit/>
          </a:bodyPr>
          <a:lstStyle/>
          <a:p>
            <a:r>
              <a:rPr lang="en-US" altLang="zh-TW" dirty="0" smtClean="0"/>
              <a:t>: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功能：跳到第幾行</a:t>
            </a:r>
            <a:endParaRPr lang="en-US" altLang="zh-TW" dirty="0" smtClean="0"/>
          </a:p>
          <a:p>
            <a:r>
              <a:rPr lang="en-US" altLang="zh-TW" dirty="0" smtClean="0"/>
              <a:t>:d </a:t>
            </a:r>
            <a:r>
              <a:rPr lang="zh-TW" altLang="en-US" dirty="0" smtClean="0"/>
              <a:t>行數</a:t>
            </a:r>
            <a:endParaRPr lang="en-US" altLang="zh-TW" dirty="0" smtClean="0"/>
          </a:p>
          <a:p>
            <a:pPr lvl="1"/>
            <a:r>
              <a:rPr lang="zh-TW" altLang="en-US" dirty="0"/>
              <a:t>功能</a:t>
            </a:r>
            <a:r>
              <a:rPr lang="zh-TW" altLang="en-US" dirty="0" smtClean="0"/>
              <a:t>：刪除，後面行數表示要</a:t>
            </a:r>
            <a:r>
              <a:rPr lang="zh-TW" altLang="en-US" dirty="0"/>
              <a:t>刪除</a:t>
            </a:r>
            <a:r>
              <a:rPr lang="zh-TW" altLang="en-US" dirty="0" smtClean="0"/>
              <a:t>多少行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從這行算起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，沒打行數就是要</a:t>
            </a:r>
            <a:r>
              <a:rPr lang="zh-TW" altLang="en-US" dirty="0"/>
              <a:t>刪除</a:t>
            </a:r>
            <a:r>
              <a:rPr lang="zh-TW" altLang="en-US" dirty="0" smtClean="0"/>
              <a:t>這一行</a:t>
            </a:r>
            <a:endParaRPr lang="en-US" altLang="zh-TW" dirty="0" smtClean="0"/>
          </a:p>
          <a:p>
            <a:r>
              <a:rPr lang="en-US" altLang="zh-TW" dirty="0"/>
              <a:t>:y </a:t>
            </a:r>
            <a:r>
              <a:rPr lang="zh-TW" altLang="en-US" dirty="0"/>
              <a:t>行數</a:t>
            </a:r>
            <a:endParaRPr lang="en-US" altLang="zh-TW" dirty="0"/>
          </a:p>
          <a:p>
            <a:pPr lvl="1"/>
            <a:r>
              <a:rPr lang="zh-TW" altLang="en-US" dirty="0"/>
              <a:t>功能：複製，後面行數表示要複製多少行</a:t>
            </a:r>
            <a:r>
              <a:rPr lang="en-US" altLang="zh-TW" dirty="0"/>
              <a:t>(</a:t>
            </a:r>
            <a:r>
              <a:rPr lang="zh-TW" altLang="en-US" dirty="0"/>
              <a:t>從這行算起</a:t>
            </a:r>
            <a:r>
              <a:rPr lang="en-US" altLang="zh-TW" dirty="0"/>
              <a:t>)</a:t>
            </a:r>
            <a:r>
              <a:rPr lang="zh-TW" altLang="en-US" dirty="0"/>
              <a:t>，沒打行數就是要複製這一行</a:t>
            </a:r>
            <a:endParaRPr lang="en-US" altLang="zh-TW" dirty="0"/>
          </a:p>
          <a:p>
            <a:pPr lvl="1"/>
            <a:r>
              <a:rPr lang="zh-TW" altLang="en-US" dirty="0"/>
              <a:t>到要貼上的地方按</a:t>
            </a:r>
            <a:r>
              <a:rPr lang="en-US" altLang="zh-TW" dirty="0"/>
              <a:t>p</a:t>
            </a:r>
            <a:r>
              <a:rPr lang="zh-TW" altLang="en-US" dirty="0"/>
              <a:t>就可以貼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sz="2800" b="1" dirty="0" smtClean="0">
                <a:solidFill>
                  <a:schemeClr val="accent6"/>
                </a:solidFill>
              </a:rPr>
              <a:t>請不要</a:t>
            </a:r>
            <a:r>
              <a:rPr lang="zh-TW" altLang="en-US" sz="2800" b="1" dirty="0" smtClean="0">
                <a:solidFill>
                  <a:schemeClr val="accent6"/>
                </a:solidFill>
              </a:rPr>
              <a:t>按</a:t>
            </a:r>
            <a:r>
              <a:rPr lang="en-US" altLang="zh-TW" sz="2800" b="1" dirty="0" err="1" smtClean="0">
                <a:solidFill>
                  <a:schemeClr val="accent6"/>
                </a:solidFill>
              </a:rPr>
              <a:t>Ctrl+C</a:t>
            </a:r>
            <a:r>
              <a:rPr lang="zh-TW" altLang="en-US" sz="2800" b="1" dirty="0" smtClean="0">
                <a:solidFill>
                  <a:schemeClr val="accent6"/>
                </a:solidFill>
              </a:rPr>
              <a:t>複製</a:t>
            </a:r>
            <a:r>
              <a:rPr lang="en-US" altLang="zh-TW" sz="2800" b="1" dirty="0" smtClean="0">
                <a:solidFill>
                  <a:schemeClr val="accent6"/>
                </a:solidFill>
              </a:rPr>
              <a:t>!!!!</a:t>
            </a:r>
          </a:p>
          <a:p>
            <a:r>
              <a:rPr lang="en-US" altLang="zh-TW" sz="2800" b="1" dirty="0" err="1" smtClean="0">
                <a:solidFill>
                  <a:schemeClr val="accent6"/>
                </a:solidFill>
              </a:rPr>
              <a:t>Ctrl+C</a:t>
            </a:r>
            <a:r>
              <a:rPr lang="zh-TW" altLang="en-US" sz="2800" b="1" dirty="0" smtClean="0">
                <a:solidFill>
                  <a:schemeClr val="accent6"/>
                </a:solidFill>
              </a:rPr>
              <a:t>在</a:t>
            </a:r>
            <a:r>
              <a:rPr lang="en-US" altLang="zh-TW" sz="2800" b="1" dirty="0" smtClean="0">
                <a:solidFill>
                  <a:schemeClr val="accent6"/>
                </a:solidFill>
              </a:rPr>
              <a:t>Linux</a:t>
            </a:r>
            <a:r>
              <a:rPr lang="zh-TW" altLang="en-US" sz="2800" b="1" dirty="0" smtClean="0">
                <a:solidFill>
                  <a:schemeClr val="accent6"/>
                </a:solidFill>
              </a:rPr>
              <a:t>是結束程式的意思</a:t>
            </a:r>
            <a:r>
              <a:rPr lang="zh-TW" altLang="en-US" sz="2800" b="1" dirty="0" smtClean="0">
                <a:solidFill>
                  <a:schemeClr val="accent6"/>
                </a:solidFill>
              </a:rPr>
              <a:t>，按了</a:t>
            </a:r>
            <a:r>
              <a:rPr lang="en-US" altLang="zh-TW" sz="2800" b="1" dirty="0" smtClean="0">
                <a:solidFill>
                  <a:schemeClr val="accent6"/>
                </a:solidFill>
              </a:rPr>
              <a:t>…</a:t>
            </a:r>
            <a:r>
              <a:rPr lang="zh-TW" altLang="en-US" sz="2800" b="1" dirty="0" smtClean="0">
                <a:solidFill>
                  <a:schemeClr val="accent6"/>
                </a:solidFill>
              </a:rPr>
              <a:t>就先去吃個冰消消火吧</a:t>
            </a:r>
            <a:r>
              <a:rPr lang="en-US" altLang="zh-TW" sz="2800" b="1" dirty="0" smtClean="0">
                <a:solidFill>
                  <a:schemeClr val="accent6"/>
                </a:solidFill>
              </a:rPr>
              <a:t>…</a:t>
            </a:r>
            <a:endParaRPr lang="en-US" altLang="zh-TW" sz="2800" b="1" dirty="0">
              <a:solidFill>
                <a:schemeClr val="accent6"/>
              </a:solidFill>
            </a:endParaRP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要切換到指令模式才能用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599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Vim</a:t>
            </a:r>
            <a:r>
              <a:rPr lang="zh-TW" altLang="en-US" dirty="0" smtClean="0"/>
              <a:t>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(15min)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34172" y="188640"/>
            <a:ext cx="8064896" cy="6480720"/>
          </a:xfrm>
        </p:spPr>
        <p:txBody>
          <a:bodyPr anchor="ctr">
            <a:normAutofit/>
          </a:bodyPr>
          <a:lstStyle/>
          <a:p>
            <a:r>
              <a:rPr lang="zh-TW" altLang="en-US" dirty="0" smtClean="0"/>
              <a:t>創一個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vimrc</a:t>
            </a:r>
            <a:r>
              <a:rPr lang="zh-TW" altLang="en-US" dirty="0" smtClean="0"/>
              <a:t>檔案，輸入設定後存檔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直接叫做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vimrc</a:t>
            </a:r>
            <a:r>
              <a:rPr lang="zh-TW" altLang="en-US" dirty="0" smtClean="0"/>
              <a:t>就好</a:t>
            </a:r>
            <a:r>
              <a:rPr lang="en-US" altLang="zh-TW" dirty="0" smtClean="0"/>
              <a:t>!!!</a:t>
            </a:r>
            <a:r>
              <a:rPr lang="zh-TW" altLang="en-US" dirty="0" smtClean="0"/>
              <a:t>，不用加附檔名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vimrc</a:t>
            </a:r>
            <a:r>
              <a:rPr lang="zh-TW" altLang="en-US" dirty="0" smtClean="0"/>
              <a:t>是隱藏檔，要</a:t>
            </a:r>
            <a:r>
              <a:rPr lang="en-US" altLang="zh-TW" dirty="0" smtClean="0"/>
              <a:t>ls –a</a:t>
            </a:r>
            <a:r>
              <a:rPr lang="zh-TW" altLang="en-US" dirty="0" smtClean="0"/>
              <a:t>才看的到</a:t>
            </a:r>
            <a:endParaRPr lang="en-US" altLang="zh-TW" dirty="0"/>
          </a:p>
          <a:p>
            <a:r>
              <a:rPr lang="zh-TW" altLang="en-US" dirty="0" smtClean="0"/>
              <a:t>常見設定</a:t>
            </a:r>
            <a:r>
              <a:rPr lang="en-US" altLang="zh-TW" dirty="0" smtClean="0"/>
              <a:t>(</a:t>
            </a:r>
            <a:r>
              <a:rPr lang="zh-TW" altLang="en-US" dirty="0" smtClean="0"/>
              <a:t>其他的可以上網找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set </a:t>
            </a:r>
            <a:r>
              <a:rPr lang="en-US" altLang="zh-TW" dirty="0" err="1" smtClean="0"/>
              <a:t>nocompatible</a:t>
            </a:r>
            <a:r>
              <a:rPr lang="en-US" altLang="zh-TW" dirty="0" smtClean="0"/>
              <a:t> 	</a:t>
            </a:r>
            <a:r>
              <a:rPr lang="zh-TW" altLang="en-US" dirty="0" smtClean="0"/>
              <a:t>不套用</a:t>
            </a:r>
            <a:r>
              <a:rPr lang="en-US" altLang="zh-TW" dirty="0" smtClean="0"/>
              <a:t>Vi</a:t>
            </a:r>
            <a:r>
              <a:rPr lang="zh-TW" altLang="en-US" dirty="0" smtClean="0"/>
              <a:t>相容模式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不套用比較好用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set backspace	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>backspace</a:t>
            </a:r>
            <a:r>
              <a:rPr lang="zh-TW" altLang="en-US" dirty="0" smtClean="0"/>
              <a:t>要退幾格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建議設</a:t>
            </a:r>
            <a:r>
              <a:rPr lang="en-US" altLang="zh-TW" dirty="0" smtClean="0"/>
              <a:t>2)</a:t>
            </a:r>
          </a:p>
          <a:p>
            <a:pPr lvl="1"/>
            <a:r>
              <a:rPr lang="en-US" altLang="zh-TW" dirty="0" smtClean="0"/>
              <a:t>set number		</a:t>
            </a:r>
            <a:r>
              <a:rPr lang="zh-TW" altLang="en-US" dirty="0" smtClean="0"/>
              <a:t>顯示行號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set </a:t>
            </a:r>
            <a:r>
              <a:rPr lang="en-US" altLang="zh-TW" dirty="0" err="1" smtClean="0"/>
              <a:t>hls</a:t>
            </a:r>
            <a:r>
              <a:rPr lang="en-US" altLang="zh-TW" dirty="0" smtClean="0"/>
              <a:t>		</a:t>
            </a:r>
            <a:r>
              <a:rPr lang="zh-TW" altLang="en-US" dirty="0" smtClean="0"/>
              <a:t>用搜尋的時候會把搜尋結果標色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set </a:t>
            </a:r>
            <a:r>
              <a:rPr lang="en-US" altLang="zh-TW" dirty="0" err="1" smtClean="0"/>
              <a:t>tabstop</a:t>
            </a:r>
            <a:r>
              <a:rPr lang="en-US" altLang="zh-TW" dirty="0" smtClean="0"/>
              <a:t>		tab</a:t>
            </a:r>
            <a:r>
              <a:rPr lang="zh-TW" altLang="en-US" dirty="0" smtClean="0"/>
              <a:t>的縮排寬度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個人習慣</a:t>
            </a:r>
            <a:r>
              <a:rPr lang="en-US" altLang="zh-TW" dirty="0" smtClean="0"/>
              <a:t>4)</a:t>
            </a:r>
          </a:p>
          <a:p>
            <a:pPr lvl="1"/>
            <a:r>
              <a:rPr lang="en-US" altLang="zh-TW" dirty="0" smtClean="0"/>
              <a:t>set </a:t>
            </a:r>
            <a:r>
              <a:rPr lang="en-US" altLang="zh-TW" dirty="0" err="1" smtClean="0"/>
              <a:t>autoindent</a:t>
            </a:r>
            <a:r>
              <a:rPr lang="en-US" altLang="zh-TW" dirty="0" smtClean="0"/>
              <a:t>	</a:t>
            </a:r>
            <a:r>
              <a:rPr lang="zh-TW" altLang="en-US" dirty="0" smtClean="0"/>
              <a:t>自動縮排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set encoding	</a:t>
            </a:r>
            <a:r>
              <a:rPr lang="zh-TW" altLang="en-US" dirty="0" smtClean="0"/>
              <a:t>設定編碼</a:t>
            </a:r>
            <a:r>
              <a:rPr lang="en-US" altLang="zh-TW" dirty="0" smtClean="0"/>
              <a:t>(utf8</a:t>
            </a:r>
            <a:r>
              <a:rPr lang="zh-TW" altLang="en-US" dirty="0" smtClean="0"/>
              <a:t>，也有人設</a:t>
            </a:r>
            <a:r>
              <a:rPr lang="en-US" altLang="zh-TW" dirty="0" smtClean="0"/>
              <a:t>big5)</a:t>
            </a:r>
          </a:p>
          <a:p>
            <a:pPr lvl="1"/>
            <a:r>
              <a:rPr lang="en-US" altLang="zh-TW" dirty="0" smtClean="0"/>
              <a:t>set background	</a:t>
            </a:r>
            <a:r>
              <a:rPr lang="zh-TW" altLang="en-US" dirty="0" smtClean="0"/>
              <a:t>設定背景深淺</a:t>
            </a:r>
            <a:r>
              <a:rPr lang="en-US" altLang="zh-TW" dirty="0" smtClean="0"/>
              <a:t>(dark</a:t>
            </a:r>
            <a:r>
              <a:rPr lang="zh-TW" altLang="en-US" dirty="0" smtClean="0"/>
              <a:t>或</a:t>
            </a:r>
            <a:r>
              <a:rPr lang="en-US" altLang="zh-TW" dirty="0" smtClean="0"/>
              <a:t>light</a:t>
            </a:r>
            <a:r>
              <a:rPr lang="zh-TW" altLang="en-US" dirty="0"/>
              <a:t> ，個人</a:t>
            </a:r>
            <a:r>
              <a:rPr lang="zh-TW" altLang="en-US" dirty="0" smtClean="0"/>
              <a:t>習慣</a:t>
            </a:r>
            <a:r>
              <a:rPr lang="en-US" altLang="zh-TW" dirty="0" smtClean="0"/>
              <a:t>dark)</a:t>
            </a:r>
          </a:p>
          <a:p>
            <a:pPr lvl="1"/>
            <a:r>
              <a:rPr lang="en-US" altLang="zh-TW" dirty="0" smtClean="0"/>
              <a:t>syntax on		</a:t>
            </a:r>
            <a:r>
              <a:rPr lang="zh-TW" altLang="en-US" dirty="0" smtClean="0"/>
              <a:t>自動照語法標色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colorscheme</a:t>
            </a:r>
            <a:r>
              <a:rPr lang="en-US" altLang="zh-TW" dirty="0" smtClean="0"/>
              <a:t> 	</a:t>
            </a:r>
            <a:r>
              <a:rPr lang="zh-TW" altLang="en-US" dirty="0" smtClean="0"/>
              <a:t>顏色主題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請參考附錄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65213" y="4437112"/>
            <a:ext cx="3581399" cy="15826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/>
              <a:t>建立</a:t>
            </a:r>
            <a:r>
              <a:rPr lang="en-US" altLang="zh-TW" sz="2000" dirty="0" smtClean="0"/>
              <a:t>.</a:t>
            </a:r>
            <a:r>
              <a:rPr lang="en-US" altLang="zh-TW" sz="2000" dirty="0" err="1" smtClean="0"/>
              <a:t>vimrc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(Vim</a:t>
            </a:r>
            <a:r>
              <a:rPr lang="zh-TW" altLang="en-US" sz="2000" dirty="0" smtClean="0"/>
              <a:t>的個人設定檔</a:t>
            </a:r>
            <a:r>
              <a:rPr lang="en-US" altLang="zh-TW" sz="2000" dirty="0"/>
              <a:t>)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讓</a:t>
            </a:r>
            <a:r>
              <a:rPr lang="en-US" altLang="zh-TW" sz="2000" dirty="0" smtClean="0"/>
              <a:t>Vim</a:t>
            </a:r>
            <a:r>
              <a:rPr lang="zh-TW" altLang="en-US" sz="2000" dirty="0" smtClean="0"/>
              <a:t>更好用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796" y="188639"/>
            <a:ext cx="2160240" cy="21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程式編譯</a:t>
            </a:r>
            <a:r>
              <a:rPr lang="zh-TW" altLang="en-US" dirty="0"/>
              <a:t>流程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24" y="836712"/>
            <a:ext cx="807865" cy="910778"/>
          </a:xfrm>
        </p:spPr>
      </p:pic>
      <p:sp>
        <p:nvSpPr>
          <p:cNvPr id="8" name="文字方塊 7"/>
          <p:cNvSpPr txBox="1"/>
          <p:nvPr/>
        </p:nvSpPr>
        <p:spPr>
          <a:xfrm>
            <a:off x="5494176" y="1916832"/>
            <a:ext cx="42416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</a:p>
        </p:txBody>
      </p:sp>
      <p:pic>
        <p:nvPicPr>
          <p:cNvPr id="9" name="內容版面配置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84" y="836712"/>
            <a:ext cx="807865" cy="91077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734536" y="1916832"/>
            <a:ext cx="42416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</a:t>
            </a:r>
          </a:p>
        </p:txBody>
      </p:sp>
      <p:cxnSp>
        <p:nvCxnSpPr>
          <p:cNvPr id="12" name="直線單箭頭接點 11"/>
          <p:cNvCxnSpPr>
            <a:stCxn id="7" idx="3"/>
            <a:endCxn id="9" idx="1"/>
          </p:cNvCxnSpPr>
          <p:nvPr/>
        </p:nvCxnSpPr>
        <p:spPr>
          <a:xfrm>
            <a:off x="6110189" y="1292101"/>
            <a:ext cx="2432495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400192" y="1452024"/>
            <a:ext cx="185248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9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：英文、中文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5302324" y="2593477"/>
            <a:ext cx="6423719" cy="1786494"/>
            <a:chOff x="5302324" y="2593477"/>
            <a:chExt cx="6423719" cy="1786494"/>
          </a:xfrm>
        </p:grpSpPr>
        <p:pic>
          <p:nvPicPr>
            <p:cNvPr id="14" name="內容版面配置區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324" y="2708920"/>
              <a:ext cx="807865" cy="910778"/>
            </a:xfrm>
            <a:prstGeom prst="rect">
              <a:avLst/>
            </a:prstGeom>
          </p:spPr>
        </p:pic>
        <p:sp>
          <p:nvSpPr>
            <p:cNvPr id="15" name="文字方塊 14"/>
            <p:cNvSpPr txBox="1"/>
            <p:nvPr/>
          </p:nvSpPr>
          <p:spPr>
            <a:xfrm>
              <a:off x="5494176" y="3789040"/>
              <a:ext cx="424160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</a:t>
              </a:r>
            </a:p>
          </p:txBody>
        </p:sp>
        <p:cxnSp>
          <p:nvCxnSpPr>
            <p:cNvPr id="16" name="直線單箭頭接點 15"/>
            <p:cNvCxnSpPr>
              <a:stCxn id="14" idx="3"/>
              <a:endCxn id="21" idx="1"/>
            </p:cNvCxnSpPr>
            <p:nvPr/>
          </p:nvCxnSpPr>
          <p:spPr>
            <a:xfrm>
              <a:off x="6110189" y="3164309"/>
              <a:ext cx="1806558" cy="0"/>
            </a:xfrm>
            <a:prstGeom prst="straightConnector1">
              <a:avLst/>
            </a:prstGeom>
            <a:ln w="762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6042125" y="3356992"/>
              <a:ext cx="1852487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階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語言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C++…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6747" y="2593477"/>
              <a:ext cx="957241" cy="1141663"/>
            </a:xfrm>
            <a:prstGeom prst="rect">
              <a:avLst/>
            </a:prstGeom>
          </p:spPr>
        </p:pic>
        <p:sp>
          <p:nvSpPr>
            <p:cNvPr id="24" name="文字方塊 23"/>
            <p:cNvSpPr txBox="1"/>
            <p:nvPr/>
          </p:nvSpPr>
          <p:spPr>
            <a:xfrm>
              <a:off x="7916747" y="3789040"/>
              <a:ext cx="906724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編譯器軟體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9" name="圖片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1960" y="2647120"/>
              <a:ext cx="1034375" cy="1034375"/>
            </a:xfrm>
            <a:prstGeom prst="rect">
              <a:avLst/>
            </a:prstGeom>
          </p:spPr>
        </p:pic>
        <p:cxnSp>
          <p:nvCxnSpPr>
            <p:cNvPr id="30" name="直線單箭頭接點 29"/>
            <p:cNvCxnSpPr>
              <a:stCxn id="21" idx="3"/>
              <a:endCxn id="29" idx="1"/>
            </p:cNvCxnSpPr>
            <p:nvPr/>
          </p:nvCxnSpPr>
          <p:spPr>
            <a:xfrm flipV="1">
              <a:off x="8873988" y="3164308"/>
              <a:ext cx="1767972" cy="1"/>
            </a:xfrm>
            <a:prstGeom prst="straightConnector1">
              <a:avLst/>
            </a:prstGeom>
            <a:ln w="762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10592251" y="3833945"/>
              <a:ext cx="113379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作業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</a:t>
              </a: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8799973" y="3356991"/>
              <a:ext cx="1852487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機器語言</a:t>
              </a:r>
              <a:endPara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110100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0" name="圓角矩形 39"/>
          <p:cNvSpPr/>
          <p:nvPr/>
        </p:nvSpPr>
        <p:spPr>
          <a:xfrm>
            <a:off x="8832468" y="4525542"/>
            <a:ext cx="2978676" cy="2159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200" dirty="0" err="1" smtClean="0">
                <a:solidFill>
                  <a:schemeClr val="accent2">
                    <a:lumMod val="50000"/>
                  </a:schemeClr>
                </a:solidFill>
              </a:rPr>
              <a:t>linux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2423756" y="4528269"/>
            <a:ext cx="6118928" cy="2159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200" dirty="0" err="1" smtClean="0">
                <a:solidFill>
                  <a:schemeClr val="accent2">
                    <a:lumMod val="50000"/>
                  </a:schemeClr>
                </a:solidFill>
              </a:rPr>
              <a:t>gcc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01972" y="4528269"/>
            <a:ext cx="1332000" cy="21410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TW" sz="3200" dirty="0" smtClean="0">
                <a:solidFill>
                  <a:schemeClr val="accent2">
                    <a:lumMod val="50000"/>
                  </a:schemeClr>
                </a:solidFill>
              </a:rPr>
              <a:t>vim</a:t>
            </a:r>
            <a:endParaRPr lang="zh-TW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37" name="資料庫圖表 36"/>
          <p:cNvGraphicFramePr/>
          <p:nvPr>
            <p:extLst>
              <p:ext uri="{D42A27DB-BD31-4B8C-83A1-F6EECF244321}">
                <p14:modId xmlns:p14="http://schemas.microsoft.com/office/powerpoint/2010/main" val="192393901"/>
              </p:ext>
            </p:extLst>
          </p:nvPr>
        </p:nvGraphicFramePr>
        <p:xfrm>
          <a:off x="900628" y="4676813"/>
          <a:ext cx="10775707" cy="1920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683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40" grpId="0" animBg="1"/>
      <p:bldP spid="39" grpId="0" animBg="1"/>
      <p:bldP spid="38" grpId="0" animBg="1"/>
      <p:bldGraphic spid="3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193" y="692497"/>
            <a:ext cx="5839107" cy="254148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Hello,World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42284" y="3233979"/>
            <a:ext cx="6264696" cy="2808312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預處理指令</a:t>
            </a:r>
            <a:endParaRPr lang="en-US" altLang="zh-TW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#</a:t>
            </a:r>
            <a:r>
              <a:rPr lang="zh-TW" altLang="en-US" sz="2000" dirty="0" smtClean="0"/>
              <a:t> 開頭的是預處理指令，做一些簡單的代換、選擇</a:t>
            </a:r>
            <a:r>
              <a:rPr lang="en-US" altLang="zh-TW" sz="2000" dirty="0" smtClean="0"/>
              <a:t>…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600" dirty="0" smtClean="0"/>
              <a:t>敘述</a:t>
            </a:r>
            <a:endParaRPr lang="en-US" altLang="zh-TW" sz="2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程式</a:t>
            </a:r>
            <a:r>
              <a:rPr lang="zh-TW" altLang="en-US" sz="2000" dirty="0" smtClean="0"/>
              <a:t>的敘述內容</a:t>
            </a:r>
            <a:endParaRPr lang="en-US" altLang="zh-TW" sz="2000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4942284" y="548680"/>
            <a:ext cx="6660132" cy="492492"/>
            <a:chOff x="4942284" y="548680"/>
            <a:chExt cx="6660132" cy="492492"/>
          </a:xfrm>
        </p:grpSpPr>
        <p:sp>
          <p:nvSpPr>
            <p:cNvPr id="7" name="矩形 6"/>
            <p:cNvSpPr/>
            <p:nvPr/>
          </p:nvSpPr>
          <p:spPr>
            <a:xfrm>
              <a:off x="4942284" y="548680"/>
              <a:ext cx="4464496" cy="46012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9514184" y="616440"/>
              <a:ext cx="2088232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TW" altLang="en-US" sz="2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預</a:t>
              </a:r>
              <a:r>
                <a:rPr lang="zh-TW" altLang="en-US" sz="24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處理指令</a:t>
              </a:r>
              <a:endParaRPr lang="zh-TW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4942284" y="1389846"/>
            <a:ext cx="6866631" cy="1463090"/>
            <a:chOff x="4942284" y="1389846"/>
            <a:chExt cx="6866631" cy="1463090"/>
          </a:xfrm>
        </p:grpSpPr>
        <p:sp>
          <p:nvSpPr>
            <p:cNvPr id="9" name="矩形 8"/>
            <p:cNvSpPr/>
            <p:nvPr/>
          </p:nvSpPr>
          <p:spPr>
            <a:xfrm>
              <a:off x="4942284" y="1389846"/>
              <a:ext cx="5400600" cy="146309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388413" y="1888990"/>
              <a:ext cx="1420502" cy="424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TW" altLang="en-US" sz="24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敘述</a:t>
              </a:r>
              <a:endParaRPr lang="zh-TW" alt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73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65213" y="1772816"/>
            <a:ext cx="3596607" cy="2667000"/>
          </a:xfrm>
        </p:spPr>
        <p:txBody>
          <a:bodyPr anchor="ctr"/>
          <a:lstStyle/>
          <a:p>
            <a:r>
              <a:rPr lang="zh-TW" altLang="en-US" dirty="0" smtClean="0"/>
              <a:t>醒獅團課程大綱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 smtClean="0"/>
              <a:t>Linux </a:t>
            </a:r>
            <a:r>
              <a:rPr lang="zh-TW" altLang="en-US" dirty="0"/>
              <a:t>基本</a:t>
            </a:r>
            <a:r>
              <a:rPr lang="zh-TW" altLang="en-US" dirty="0" smtClean="0"/>
              <a:t>操作 </a:t>
            </a:r>
            <a:r>
              <a:rPr lang="en-US" altLang="zh-TW" dirty="0" smtClean="0"/>
              <a:t>&amp; </a:t>
            </a:r>
            <a:r>
              <a:rPr lang="zh-TW" altLang="en-US" dirty="0" smtClean="0"/>
              <a:t>程式編譯流程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變數、運算子 </a:t>
            </a:r>
            <a:r>
              <a:rPr lang="en-US" altLang="zh-TW" dirty="0"/>
              <a:t>&amp; </a:t>
            </a:r>
            <a:r>
              <a:rPr lang="zh-TW" altLang="en-US" dirty="0"/>
              <a:t>簡單輸出</a:t>
            </a:r>
            <a:r>
              <a:rPr lang="zh-TW" altLang="en-US" dirty="0" smtClean="0"/>
              <a:t>入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if</a:t>
            </a:r>
            <a:r>
              <a:rPr lang="zh-TW" altLang="en-US" dirty="0"/>
              <a:t>、</a:t>
            </a:r>
            <a:r>
              <a:rPr lang="en-US" altLang="zh-TW" dirty="0"/>
              <a:t>switch</a:t>
            </a:r>
            <a:r>
              <a:rPr lang="zh-TW" altLang="en-US" dirty="0"/>
              <a:t>條件判斷</a:t>
            </a:r>
            <a:r>
              <a:rPr lang="zh-TW" altLang="en-US" dirty="0" smtClean="0"/>
              <a:t>式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for</a:t>
            </a:r>
            <a:r>
              <a:rPr lang="zh-TW" altLang="en-US" dirty="0"/>
              <a:t>、</a:t>
            </a:r>
            <a:r>
              <a:rPr lang="en-US" altLang="zh-TW" dirty="0"/>
              <a:t>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函式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陣列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字串</a:t>
            </a:r>
            <a:r>
              <a:rPr lang="zh-TW" altLang="en-US" dirty="0"/>
              <a:t> </a:t>
            </a:r>
            <a:r>
              <a:rPr lang="en-US" altLang="zh-TW" dirty="0" smtClean="0"/>
              <a:t>&amp;</a:t>
            </a:r>
            <a:r>
              <a:rPr lang="zh-TW" altLang="en-US" dirty="0"/>
              <a:t> </a:t>
            </a:r>
            <a:r>
              <a:rPr lang="zh-TW" altLang="en-US" dirty="0" smtClean="0"/>
              <a:t>字串處理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檔案、進階輸出入 </a:t>
            </a:r>
            <a:r>
              <a:rPr lang="en-US" altLang="zh-TW" dirty="0"/>
              <a:t>&amp; </a:t>
            </a:r>
            <a:r>
              <a:rPr lang="zh-TW" altLang="en-US" dirty="0"/>
              <a:t>位元</a:t>
            </a:r>
            <a:r>
              <a:rPr lang="zh-TW" altLang="en-US" dirty="0" smtClean="0"/>
              <a:t>運算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指標介紹 </a:t>
            </a:r>
            <a:r>
              <a:rPr lang="en-US" altLang="zh-TW" dirty="0"/>
              <a:t>&amp; </a:t>
            </a:r>
            <a:r>
              <a:rPr lang="zh-TW" altLang="en-US" dirty="0"/>
              <a:t>指標</a:t>
            </a:r>
            <a:r>
              <a:rPr lang="zh-TW" altLang="en-US" dirty="0" smtClean="0"/>
              <a:t>運算子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可視範圍 </a:t>
            </a:r>
            <a:r>
              <a:rPr lang="en-US" altLang="zh-TW" dirty="0"/>
              <a:t>&amp; </a:t>
            </a:r>
            <a:r>
              <a:rPr lang="zh-TW" altLang="en-US" dirty="0"/>
              <a:t>動態記憶體</a:t>
            </a:r>
            <a:r>
              <a:rPr lang="zh-TW" altLang="en-US" dirty="0" smtClean="0"/>
              <a:t>配置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Struct</a:t>
            </a:r>
            <a:r>
              <a:rPr lang="zh-TW" altLang="en-US" dirty="0"/>
              <a:t>、</a:t>
            </a:r>
            <a:r>
              <a:rPr lang="en-US" altLang="zh-TW" dirty="0"/>
              <a:t>Union</a:t>
            </a:r>
            <a:r>
              <a:rPr lang="zh-TW" altLang="en-US" dirty="0"/>
              <a:t>、</a:t>
            </a:r>
            <a:r>
              <a:rPr lang="en-US" altLang="zh-TW" dirty="0" err="1" smtClean="0"/>
              <a:t>Enum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Linked-List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1065213" y="4439816"/>
            <a:ext cx="3581399" cy="215753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大考</a:t>
            </a:r>
            <a:r>
              <a:rPr lang="zh-TW" altLang="en-US" dirty="0"/>
              <a:t>週不講課</a:t>
            </a:r>
            <a:r>
              <a:rPr lang="zh-TW" altLang="en-US" dirty="0" smtClean="0"/>
              <a:t>，但是還是會開，讓</a:t>
            </a:r>
            <a:r>
              <a:rPr lang="zh-TW" altLang="en-US" dirty="0"/>
              <a:t>大家問</a:t>
            </a:r>
            <a:r>
              <a:rPr lang="zh-TW" altLang="en-US" dirty="0" smtClean="0"/>
              <a:t>問題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資訊</a:t>
            </a:r>
            <a:r>
              <a:rPr lang="zh-TW" altLang="en-US" dirty="0"/>
              <a:t>週停課 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原則上一周一個單元</a:t>
            </a:r>
            <a:r>
              <a:rPr lang="zh-TW" altLang="en-US" dirty="0"/>
              <a:t>，</a:t>
            </a:r>
            <a:r>
              <a:rPr lang="zh-TW" altLang="en-US" dirty="0" smtClean="0"/>
              <a:t>講不完會視情況順延到下周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其他變動會在粉專上</a:t>
            </a:r>
            <a:r>
              <a:rPr lang="en-US" altLang="zh-TW" dirty="0" smtClean="0"/>
              <a:t>PO</a:t>
            </a:r>
            <a:r>
              <a:rPr lang="zh-TW" altLang="en-US" dirty="0" smtClean="0"/>
              <a:t>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01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編譯和執行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1414" y="476672"/>
            <a:ext cx="6400800" cy="5334000"/>
          </a:xfrm>
        </p:spPr>
        <p:txBody>
          <a:bodyPr anchor="ctr"/>
          <a:lstStyle/>
          <a:p>
            <a:r>
              <a:rPr lang="en-US" altLang="zh-TW" dirty="0" err="1" smtClean="0"/>
              <a:t>gcc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功能：編譯原始檔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用法：</a:t>
            </a:r>
            <a:r>
              <a:rPr lang="en-US" altLang="zh-TW" dirty="0" err="1" smtClean="0"/>
              <a:t>gcc</a:t>
            </a:r>
            <a:r>
              <a:rPr lang="en-US" altLang="zh-TW" dirty="0" smtClean="0"/>
              <a:t> </a:t>
            </a:r>
            <a:r>
              <a:rPr lang="zh-TW" altLang="en-US" dirty="0" smtClean="0"/>
              <a:t>原始檔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常用參數：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-o</a:t>
            </a:r>
            <a:r>
              <a:rPr lang="zh-TW" altLang="en-US" dirty="0" smtClean="0"/>
              <a:t>：指定要輸出的檔名</a:t>
            </a:r>
            <a:endParaRPr lang="en-US" altLang="zh-TW" dirty="0" smtClean="0"/>
          </a:p>
          <a:p>
            <a:r>
              <a:rPr lang="zh-TW" altLang="en-US" dirty="0" smtClean="0"/>
              <a:t>執行程式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./</a:t>
            </a:r>
            <a:r>
              <a:rPr lang="zh-TW" altLang="en-US" dirty="0" smtClean="0"/>
              <a:t>要執行的檔案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也可以換成別的檔案路徑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815" y="4843462"/>
            <a:ext cx="6405287" cy="153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br>
              <a:rPr lang="en-US" altLang="zh-TW" dirty="0" smtClean="0"/>
            </a:br>
            <a:r>
              <a:rPr lang="zh-TW" altLang="en-US" dirty="0" smtClean="0"/>
              <a:t>練習</a:t>
            </a:r>
            <a:r>
              <a:rPr lang="en-US" altLang="zh-TW" dirty="0" smtClean="0"/>
              <a:t>(20min)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創</a:t>
            </a:r>
            <a:r>
              <a:rPr lang="en-US" altLang="zh-TW" dirty="0" err="1" smtClean="0"/>
              <a:t>hello.c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Hello world</a:t>
            </a:r>
            <a:r>
              <a:rPr lang="zh-TW" altLang="en-US" dirty="0" smtClean="0"/>
              <a:t>程式碼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編譯成</a:t>
            </a:r>
            <a:r>
              <a:rPr lang="en-US" altLang="zh-TW" dirty="0" smtClean="0"/>
              <a:t>hello</a:t>
            </a:r>
            <a:r>
              <a:rPr lang="zh-TW" altLang="en-US" dirty="0" smtClean="0"/>
              <a:t>執行檔</a:t>
            </a:r>
            <a:endParaRPr lang="en-US" altLang="zh-TW" dirty="0" smtClean="0"/>
          </a:p>
          <a:p>
            <a:r>
              <a:rPr lang="zh-TW" altLang="en-US" dirty="0"/>
              <a:t>執行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4" y="1723036"/>
            <a:ext cx="5408446" cy="23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Windows </a:t>
            </a:r>
            <a:r>
              <a:rPr lang="en-US" altLang="zh-TW" dirty="0" err="1" smtClean="0"/>
              <a:t>ssh</a:t>
            </a:r>
            <a:r>
              <a:rPr lang="zh-TW" altLang="en-US" dirty="0" smtClean="0"/>
              <a:t>軟體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Pietty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443568" y="1916832"/>
            <a:ext cx="4932039" cy="4114801"/>
          </a:xfrm>
        </p:spPr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smtClean="0"/>
              <a:t>piety</a:t>
            </a:r>
          </a:p>
          <a:p>
            <a:pPr marL="0" indent="0" algn="ctr">
              <a:buNone/>
            </a:pPr>
            <a:r>
              <a:rPr lang="en-US" altLang="zh-TW" dirty="0">
                <a:hlinkClick r:id="rId2"/>
              </a:rPr>
              <a:t>http://ntu.csie.org/~piaip/pietty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/>
          </a:p>
          <a:p>
            <a:pPr marL="0" indent="0" algn="ctr">
              <a:buNone/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568" y="3068960"/>
            <a:ext cx="5292079" cy="24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附錄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Windows </a:t>
            </a:r>
            <a:r>
              <a:rPr lang="en-US" altLang="zh-TW" dirty="0" err="1"/>
              <a:t>ssh</a:t>
            </a:r>
            <a:r>
              <a:rPr lang="zh-TW" altLang="en-US" dirty="0"/>
              <a:t>軟體</a:t>
            </a:r>
            <a:r>
              <a:rPr lang="en-US" altLang="zh-TW" dirty="0"/>
              <a:t>-</a:t>
            </a:r>
            <a:r>
              <a:rPr lang="en-US" altLang="zh-TW" dirty="0" err="1"/>
              <a:t>Pietty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8428" y="2060848"/>
            <a:ext cx="4834245" cy="3477874"/>
          </a:xfrm>
          <a:prstGeom prst="rect">
            <a:avLst/>
          </a:prstGeom>
        </p:spPr>
      </p:pic>
      <p:sp>
        <p:nvSpPr>
          <p:cNvPr id="9" name="內容版面配置區 8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IP(</a:t>
            </a:r>
            <a:r>
              <a:rPr lang="zh-TW" altLang="en-US" dirty="0" smtClean="0"/>
              <a:t>或主機名稱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，以及連接埠</a:t>
            </a:r>
            <a:r>
              <a:rPr lang="en-US" altLang="zh-TW" dirty="0" smtClean="0"/>
              <a:t>(Port)</a:t>
            </a:r>
          </a:p>
          <a:p>
            <a:r>
              <a:rPr lang="zh-TW" altLang="en-US" dirty="0" smtClean="0"/>
              <a:t>之後</a:t>
            </a:r>
            <a:r>
              <a:rPr lang="zh-TW" altLang="en-US" dirty="0"/>
              <a:t>按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4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附錄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Windows </a:t>
            </a:r>
            <a:r>
              <a:rPr lang="en-US" altLang="zh-TW" dirty="0" err="1"/>
              <a:t>ssh</a:t>
            </a:r>
            <a:r>
              <a:rPr lang="zh-TW" altLang="en-US" dirty="0"/>
              <a:t>軟體</a:t>
            </a:r>
            <a:r>
              <a:rPr lang="en-US" altLang="zh-TW" dirty="0"/>
              <a:t>-</a:t>
            </a:r>
            <a:r>
              <a:rPr lang="en-US" altLang="zh-TW" dirty="0" err="1"/>
              <a:t>Pietty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就</a:t>
            </a:r>
            <a:r>
              <a:rPr lang="zh-TW" altLang="en-US" dirty="0" smtClean="0"/>
              <a:t>連進去</a:t>
            </a:r>
            <a:r>
              <a:rPr lang="zh-TW" altLang="en-US" dirty="0" smtClean="0"/>
              <a:t>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389" y="1922311"/>
            <a:ext cx="62960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附錄</a:t>
            </a:r>
            <a:r>
              <a:rPr lang="en-US" altLang="zh-TW" dirty="0"/>
              <a:t>1</a:t>
            </a:r>
            <a:r>
              <a:rPr lang="zh-TW" altLang="en-US" dirty="0"/>
              <a:t>：</a:t>
            </a:r>
            <a:r>
              <a:rPr lang="en-US" altLang="zh-TW" dirty="0"/>
              <a:t>Windows </a:t>
            </a:r>
            <a:r>
              <a:rPr lang="en-US" altLang="zh-TW" dirty="0" err="1"/>
              <a:t>ssh</a:t>
            </a:r>
            <a:r>
              <a:rPr lang="zh-TW" altLang="en-US" dirty="0"/>
              <a:t>軟體</a:t>
            </a:r>
            <a:r>
              <a:rPr lang="en-US" altLang="zh-TW" dirty="0"/>
              <a:t>-</a:t>
            </a:r>
            <a:r>
              <a:rPr lang="en-US" altLang="zh-TW" dirty="0" err="1"/>
              <a:t>Pietty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3149471" cy="41148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如果中文顯示亂碼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可以在選項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字元編碼調整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通常是要調成</a:t>
            </a:r>
            <a:r>
              <a:rPr lang="en-US" altLang="zh-TW" dirty="0" smtClean="0"/>
              <a:t>UTF-8)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98268" y="1905001"/>
            <a:ext cx="620977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6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2</a:t>
            </a:r>
            <a:r>
              <a:rPr lang="zh-TW" altLang="en-US" dirty="0" smtClean="0"/>
              <a:t>：常用指令表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31001"/>
              </p:ext>
            </p:extLst>
          </p:nvPr>
        </p:nvGraphicFramePr>
        <p:xfrm>
          <a:off x="1531938" y="1484784"/>
          <a:ext cx="913447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122"/>
                <a:gridCol w="3600400"/>
                <a:gridCol w="1856335"/>
                <a:gridCol w="22836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</a:t>
                      </a:r>
                      <a:endParaRPr lang="zh-TW" altLang="en-US" dirty="0">
                        <a:solidFill>
                          <a:schemeClr val="tx2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用法</a:t>
                      </a:r>
                      <a:endParaRPr lang="zh-TW" altLang="en-US" dirty="0">
                        <a:solidFill>
                          <a:schemeClr val="tx2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  <a:endParaRPr lang="zh-TW" altLang="en-US" dirty="0">
                        <a:solidFill>
                          <a:schemeClr val="tx2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作用</a:t>
                      </a:r>
                      <a:endParaRPr lang="zh-TW" altLang="en-US" dirty="0">
                        <a:solidFill>
                          <a:schemeClr val="tx2">
                            <a:lumMod val="1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passwd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改密碼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exit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sudo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sudo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管理者權限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ls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-a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：顯示隱藏檔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顯示資料夾內檔案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變更工作資料夾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pwd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顯示工作資料夾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mv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mv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舊檔名 新檔名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移動檔案或資料夾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cp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cp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舊檔名 新檔名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複製檔案或資料夾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rm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檔名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-r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：遞迴刪除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-f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：強制刪除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刪除檔案或資料夾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mkdir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mkdir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資料夾名稱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新建資料夾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rmdir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rmdir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資料夾名稱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刪除空資料夾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man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man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指令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查看說明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07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820145"/>
          </a:xfrm>
        </p:spPr>
        <p:txBody>
          <a:bodyPr/>
          <a:lstStyle/>
          <a:p>
            <a:r>
              <a:rPr lang="zh-TW" altLang="en-US" dirty="0" smtClean="0"/>
              <a:t>起源</a:t>
            </a:r>
            <a:r>
              <a:rPr lang="en-US" altLang="zh-TW" dirty="0" smtClean="0"/>
              <a:t>-1965</a:t>
            </a:r>
            <a:r>
              <a:rPr lang="zh-TW" altLang="en-US" dirty="0" smtClean="0"/>
              <a:t>年的</a:t>
            </a:r>
            <a:r>
              <a:rPr lang="en-US" altLang="zh-TW" dirty="0" smtClean="0"/>
              <a:t>Multics</a:t>
            </a:r>
            <a:r>
              <a:rPr lang="zh-TW" altLang="en-US" dirty="0" smtClean="0"/>
              <a:t>計畫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早期的大型電腦</a:t>
            </a:r>
            <a:r>
              <a:rPr lang="en-US" altLang="zh-TW" dirty="0" smtClean="0"/>
              <a:t>(</a:t>
            </a:r>
            <a:r>
              <a:rPr lang="zh-TW" altLang="en-US" dirty="0" smtClean="0"/>
              <a:t>現在的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也一樣</a:t>
            </a:r>
            <a:r>
              <a:rPr lang="en-US" altLang="zh-TW" dirty="0" smtClean="0"/>
              <a:t>!!!)</a:t>
            </a:r>
            <a:r>
              <a:rPr lang="zh-TW" altLang="en-US" dirty="0" smtClean="0"/>
              <a:t>一次只能有一個人做事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單人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而且作業系統有相依性，一個作業系統只能在一種機器使用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因此</a:t>
            </a:r>
            <a:r>
              <a:rPr lang="en-US" altLang="zh-TW" dirty="0" smtClean="0"/>
              <a:t>Bell Lab(</a:t>
            </a:r>
            <a:r>
              <a:rPr lang="zh-TW" altLang="en-US" dirty="0" smtClean="0"/>
              <a:t>貝爾實驗室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GE(</a:t>
            </a:r>
            <a:r>
              <a:rPr lang="zh-TW" altLang="en-US" dirty="0" smtClean="0"/>
              <a:t>奇異公司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MIT(</a:t>
            </a:r>
            <a:r>
              <a:rPr lang="zh-TW" altLang="en-US" dirty="0" smtClean="0"/>
              <a:t>麻省理工學院</a:t>
            </a:r>
            <a:r>
              <a:rPr lang="en-US" altLang="zh-TW" dirty="0" smtClean="0"/>
              <a:t>)</a:t>
            </a:r>
            <a:r>
              <a:rPr lang="zh-TW" altLang="en-US" dirty="0" smtClean="0"/>
              <a:t>打算合作開發多人的系統</a:t>
            </a:r>
            <a:r>
              <a:rPr lang="en-US" altLang="zh-TW" dirty="0" smtClean="0"/>
              <a:t>—Multics</a:t>
            </a:r>
          </a:p>
          <a:p>
            <a:pPr lvl="1"/>
            <a:r>
              <a:rPr lang="zh-TW" altLang="en-US" dirty="0" smtClean="0"/>
              <a:t>最後失敗</a:t>
            </a:r>
            <a:endParaRPr lang="en-US" altLang="zh-TW" dirty="0" smtClean="0"/>
          </a:p>
          <a:p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837828" y="6021288"/>
            <a:ext cx="105851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629916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197868" y="4948280"/>
            <a:ext cx="8739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/>
              <a:t>Multics</a:t>
            </a:r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1965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603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820145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Unics</a:t>
            </a:r>
            <a:r>
              <a:rPr lang="en-US" altLang="zh-TW" dirty="0" smtClean="0"/>
              <a:t>(Unix</a:t>
            </a:r>
            <a:r>
              <a:rPr lang="zh-TW" altLang="en-US" dirty="0" smtClean="0"/>
              <a:t>系統的前身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Bell Lab</a:t>
            </a:r>
            <a:r>
              <a:rPr lang="zh-TW" altLang="en-US" dirty="0" smtClean="0"/>
              <a:t>裡的</a:t>
            </a:r>
            <a:r>
              <a:rPr lang="en-US" altLang="zh-TW" dirty="0" smtClean="0"/>
              <a:t>Ken Thompson</a:t>
            </a:r>
            <a:r>
              <a:rPr lang="zh-TW" altLang="en-US" dirty="0" smtClean="0"/>
              <a:t>在計畫失敗後，為了執行他之前寫的程式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遊戲</a:t>
            </a:r>
            <a:r>
              <a:rPr lang="en-US" altLang="zh-TW" dirty="0" smtClean="0"/>
              <a:t>@@)</a:t>
            </a:r>
            <a:r>
              <a:rPr lang="zh-TW" altLang="en-US" dirty="0" smtClean="0"/>
              <a:t>，以組合語言開發</a:t>
            </a:r>
            <a:r>
              <a:rPr lang="en-US" altLang="zh-TW" dirty="0" err="1" smtClean="0"/>
              <a:t>Unics</a:t>
            </a:r>
            <a:r>
              <a:rPr lang="zh-TW" altLang="en-US" dirty="0" smtClean="0"/>
              <a:t>系統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837828" y="6021288"/>
            <a:ext cx="105851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629916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197868" y="4948280"/>
            <a:ext cx="8739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/>
              <a:t>Multics</a:t>
            </a:r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1965</a:t>
            </a:r>
            <a:endParaRPr lang="en-US" altLang="zh-TW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638028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020718" y="4948279"/>
            <a:ext cx="124585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err="1" smtClean="0"/>
              <a:t>Unics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(</a:t>
            </a:r>
            <a:r>
              <a:rPr lang="zh-TW" altLang="en-US" dirty="0" smtClean="0"/>
              <a:t>組合語言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7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820145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B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組合語言的</a:t>
            </a:r>
            <a:r>
              <a:rPr lang="en-US" altLang="zh-TW" dirty="0" err="1" smtClean="0"/>
              <a:t>Unics</a:t>
            </a:r>
            <a:r>
              <a:rPr lang="zh-TW" altLang="en-US" dirty="0" smtClean="0"/>
              <a:t>系統還是不能移植到其他機器，</a:t>
            </a:r>
            <a:r>
              <a:rPr lang="en-US" altLang="zh-TW" dirty="0"/>
              <a:t> Ken </a:t>
            </a:r>
            <a:r>
              <a:rPr lang="en-US" altLang="zh-TW" dirty="0" smtClean="0"/>
              <a:t>Thompson</a:t>
            </a:r>
            <a:r>
              <a:rPr lang="zh-TW" altLang="en-US" dirty="0" smtClean="0"/>
              <a:t>又開發</a:t>
            </a:r>
            <a:r>
              <a:rPr lang="en-US" altLang="zh-TW" dirty="0" smtClean="0"/>
              <a:t>B</a:t>
            </a:r>
            <a:r>
              <a:rPr lang="zh-TW" altLang="en-US" dirty="0" smtClean="0"/>
              <a:t>語言，並用</a:t>
            </a:r>
            <a:r>
              <a:rPr lang="en-US" altLang="zh-TW" dirty="0" smtClean="0"/>
              <a:t>B</a:t>
            </a:r>
            <a:r>
              <a:rPr lang="zh-TW" altLang="en-US" dirty="0" smtClean="0"/>
              <a:t>語言改寫</a:t>
            </a:r>
            <a:r>
              <a:rPr lang="en-US" altLang="zh-TW" dirty="0" err="1" smtClean="0"/>
              <a:t>Unics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837828" y="6021288"/>
            <a:ext cx="105851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629916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197868" y="4948280"/>
            <a:ext cx="8739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/>
              <a:t>Multics</a:t>
            </a:r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1965</a:t>
            </a:r>
            <a:endParaRPr lang="en-US" altLang="zh-TW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638028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020718" y="4948279"/>
            <a:ext cx="124585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err="1" smtClean="0"/>
              <a:t>Unics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(</a:t>
            </a:r>
            <a:r>
              <a:rPr lang="zh-TW" altLang="en-US" dirty="0" smtClean="0"/>
              <a:t>組合語言</a:t>
            </a:r>
            <a:r>
              <a:rPr lang="en-US" altLang="zh-TW" dirty="0" smtClean="0"/>
              <a:t>)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4089422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698131" y="4948278"/>
            <a:ext cx="78258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/>
              <a:t>B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1969</a:t>
            </a:r>
          </a:p>
        </p:txBody>
      </p:sp>
    </p:spTree>
    <p:extLst>
      <p:ext uri="{BB962C8B-B14F-4D97-AF65-F5344CB8AC3E}">
        <p14:creationId xmlns:p14="http://schemas.microsoft.com/office/powerpoint/2010/main" val="241743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r>
              <a:rPr lang="en-US" altLang="zh-TW" dirty="0" err="1" smtClean="0"/>
              <a:t>ssh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r>
              <a:rPr lang="en-US" altLang="zh-TW" dirty="0" smtClean="0"/>
              <a:t>Linux</a:t>
            </a:r>
            <a:r>
              <a:rPr lang="zh-TW" altLang="en-US" dirty="0" smtClean="0"/>
              <a:t>基本</a:t>
            </a:r>
            <a:r>
              <a:rPr lang="zh-TW" altLang="en-US" dirty="0"/>
              <a:t>指令</a:t>
            </a:r>
            <a:endParaRPr lang="en-US" altLang="zh-TW" dirty="0" smtClean="0"/>
          </a:p>
          <a:p>
            <a:r>
              <a:rPr lang="zh-TW" altLang="en-US" dirty="0" smtClean="0"/>
              <a:t>文字編輯器</a:t>
            </a:r>
            <a:r>
              <a:rPr lang="en-US" altLang="zh-TW" dirty="0" smtClean="0"/>
              <a:t>-Vim</a:t>
            </a:r>
          </a:p>
          <a:p>
            <a:r>
              <a:rPr lang="zh-TW" altLang="en-US" dirty="0" smtClean="0"/>
              <a:t>程式編譯</a:t>
            </a:r>
            <a:endParaRPr lang="en-US" altLang="zh-TW" dirty="0"/>
          </a:p>
          <a:p>
            <a:r>
              <a:rPr lang="zh-TW" altLang="en-US" sz="1800" dirty="0" smtClean="0">
                <a:hlinkClick r:id="rId2" action="ppaction://hlinksldjump"/>
              </a:rPr>
              <a:t>附錄</a:t>
            </a:r>
            <a:r>
              <a:rPr lang="en-US" altLang="zh-TW" sz="1800" dirty="0" smtClean="0">
                <a:hlinkClick r:id="rId2" action="ppaction://hlinksldjump"/>
              </a:rPr>
              <a:t>1</a:t>
            </a:r>
            <a:r>
              <a:rPr lang="zh-TW" altLang="en-US" sz="1800" dirty="0" smtClean="0">
                <a:hlinkClick r:id="rId2" action="ppaction://hlinksldjump"/>
              </a:rPr>
              <a:t>：</a:t>
            </a:r>
            <a:r>
              <a:rPr lang="en-US" altLang="zh-TW" sz="1800" dirty="0">
                <a:hlinkClick r:id="rId2" action="ppaction://hlinksldjump"/>
              </a:rPr>
              <a:t>Windows </a:t>
            </a:r>
            <a:r>
              <a:rPr lang="en-US" altLang="zh-TW" sz="1800" dirty="0" err="1">
                <a:hlinkClick r:id="rId2" action="ppaction://hlinksldjump"/>
              </a:rPr>
              <a:t>ssh</a:t>
            </a:r>
            <a:r>
              <a:rPr lang="zh-TW" altLang="en-US" sz="1800" dirty="0">
                <a:hlinkClick r:id="rId2" action="ppaction://hlinksldjump"/>
              </a:rPr>
              <a:t>軟體</a:t>
            </a:r>
            <a:r>
              <a:rPr lang="en-US" altLang="zh-TW" sz="1800" dirty="0">
                <a:hlinkClick r:id="rId2" action="ppaction://hlinksldjump"/>
              </a:rPr>
              <a:t>-</a:t>
            </a:r>
            <a:r>
              <a:rPr lang="en-US" altLang="zh-TW" sz="1800" dirty="0" err="1" smtClean="0">
                <a:hlinkClick r:id="rId2" action="ppaction://hlinksldjump"/>
              </a:rPr>
              <a:t>Pietty</a:t>
            </a:r>
            <a:endParaRPr lang="en-US" altLang="zh-TW" sz="1800" dirty="0" smtClean="0"/>
          </a:p>
          <a:p>
            <a:r>
              <a:rPr lang="zh-TW" altLang="en-US" sz="1800" dirty="0">
                <a:hlinkClick r:id="rId3" action="ppaction://hlinksldjump"/>
              </a:rPr>
              <a:t>附錄</a:t>
            </a:r>
            <a:r>
              <a:rPr lang="en-US" altLang="zh-TW" sz="1800" dirty="0">
                <a:hlinkClick r:id="rId3" action="ppaction://hlinksldjump"/>
              </a:rPr>
              <a:t>2</a:t>
            </a:r>
            <a:r>
              <a:rPr lang="zh-TW" altLang="en-US" sz="1800" dirty="0">
                <a:hlinkClick r:id="rId3" action="ppaction://hlinksldjump"/>
              </a:rPr>
              <a:t>：常用指令</a:t>
            </a:r>
            <a:r>
              <a:rPr lang="zh-TW" altLang="en-US" sz="1800" dirty="0" smtClean="0">
                <a:hlinkClick r:id="rId3" action="ppaction://hlinksldjump"/>
              </a:rPr>
              <a:t>表</a:t>
            </a:r>
            <a:endParaRPr lang="en-US" altLang="zh-TW" sz="1800" dirty="0" smtClean="0"/>
          </a:p>
          <a:p>
            <a:r>
              <a:rPr lang="zh-TW" altLang="en-US" sz="1800" dirty="0">
                <a:hlinkClick r:id="rId4" action="ppaction://hlinksldjump"/>
              </a:rPr>
              <a:t>附錄</a:t>
            </a:r>
            <a:r>
              <a:rPr lang="en-US" altLang="zh-TW" sz="1800" dirty="0">
                <a:hlinkClick r:id="rId4" action="ppaction://hlinksldjump"/>
              </a:rPr>
              <a:t>3</a:t>
            </a:r>
            <a:r>
              <a:rPr lang="zh-TW" altLang="en-US" sz="1800" dirty="0">
                <a:hlinkClick r:id="rId4" action="ppaction://hlinksldjump"/>
              </a:rPr>
              <a:t>：</a:t>
            </a:r>
            <a:r>
              <a:rPr lang="en-US" altLang="zh-TW" sz="1800" dirty="0">
                <a:hlinkClick r:id="rId4" action="ppaction://hlinksldjump"/>
              </a:rPr>
              <a:t>Linux</a:t>
            </a:r>
            <a:r>
              <a:rPr lang="zh-TW" altLang="en-US" sz="1800" dirty="0">
                <a:hlinkClick r:id="rId4" action="ppaction://hlinksldjump"/>
              </a:rPr>
              <a:t>發展</a:t>
            </a:r>
            <a:r>
              <a:rPr lang="zh-TW" altLang="en-US" sz="1800" dirty="0" smtClean="0">
                <a:hlinkClick r:id="rId4" action="ppaction://hlinksldjump"/>
              </a:rPr>
              <a:t>史</a:t>
            </a:r>
            <a:endParaRPr lang="en-US" altLang="zh-TW" sz="1800" dirty="0" smtClean="0"/>
          </a:p>
          <a:p>
            <a:r>
              <a:rPr lang="zh-TW" altLang="en-US" sz="1800" dirty="0" smtClean="0">
                <a:hlinkClick r:id="rId5" action="ppaction://hlinksldjump"/>
              </a:rPr>
              <a:t>附錄</a:t>
            </a:r>
            <a:r>
              <a:rPr lang="en-US" altLang="zh-TW" sz="1800" dirty="0" smtClean="0">
                <a:hlinkClick r:id="rId5" action="ppaction://hlinksldjump"/>
              </a:rPr>
              <a:t>4</a:t>
            </a:r>
            <a:r>
              <a:rPr lang="zh-TW" altLang="en-US" sz="1800" dirty="0" smtClean="0">
                <a:hlinkClick r:id="rId5" action="ppaction://hlinksldjump"/>
              </a:rPr>
              <a:t>：</a:t>
            </a:r>
            <a:r>
              <a:rPr lang="en-US" altLang="zh-TW" sz="1800" dirty="0" smtClean="0">
                <a:hlinkClick r:id="rId5" action="ppaction://hlinksldjump"/>
              </a:rPr>
              <a:t>Vim</a:t>
            </a:r>
            <a:r>
              <a:rPr lang="zh-TW" altLang="en-US" sz="1800" dirty="0" smtClean="0">
                <a:hlinkClick r:id="rId5" action="ppaction://hlinksldjump"/>
              </a:rPr>
              <a:t> 預設顏色主題表</a:t>
            </a:r>
            <a:endParaRPr lang="en-US" altLang="zh-TW" sz="1800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6863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820145"/>
          </a:xfrm>
        </p:spPr>
        <p:txBody>
          <a:bodyPr>
            <a:normAutofit fontScale="92500" lnSpcReduction="20000"/>
          </a:bodyPr>
          <a:lstStyle/>
          <a:p>
            <a:endParaRPr lang="en-US" altLang="zh-TW" dirty="0" smtClean="0"/>
          </a:p>
          <a:p>
            <a:r>
              <a:rPr lang="en-US" altLang="zh-TW" dirty="0"/>
              <a:t>C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B</a:t>
            </a:r>
            <a:r>
              <a:rPr lang="zh-TW" altLang="en-US" dirty="0" smtClean="0"/>
              <a:t>語言的</a:t>
            </a:r>
            <a:r>
              <a:rPr lang="en-US" altLang="zh-TW" dirty="0" err="1" smtClean="0"/>
              <a:t>Unics</a:t>
            </a:r>
            <a:r>
              <a:rPr lang="zh-TW" altLang="en-US" dirty="0" smtClean="0"/>
              <a:t>系統不能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移植到其他機器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Ken Thompson</a:t>
            </a:r>
            <a:r>
              <a:rPr lang="zh-TW" altLang="en-US" dirty="0" smtClean="0"/>
              <a:t>和他的學生</a:t>
            </a:r>
            <a:r>
              <a:rPr lang="en-US" altLang="zh-TW" dirty="0" smtClean="0"/>
              <a:t>Dennis Ritchie</a:t>
            </a:r>
            <a:r>
              <a:rPr lang="zh-TW" altLang="en-US" dirty="0" smtClean="0"/>
              <a:t>再開發</a:t>
            </a:r>
            <a:r>
              <a:rPr lang="en-US" altLang="zh-TW" dirty="0"/>
              <a:t>C</a:t>
            </a:r>
            <a:r>
              <a:rPr lang="zh-TW" altLang="en-US" dirty="0" smtClean="0"/>
              <a:t>語言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並用</a:t>
            </a:r>
            <a:r>
              <a:rPr lang="en-US" altLang="zh-TW" dirty="0"/>
              <a:t>C</a:t>
            </a:r>
            <a:r>
              <a:rPr lang="zh-TW" altLang="en-US" dirty="0" smtClean="0"/>
              <a:t>語言成功改</a:t>
            </a:r>
            <a:r>
              <a:rPr lang="zh-TW" altLang="en-US" dirty="0"/>
              <a:t>寫</a:t>
            </a:r>
            <a:r>
              <a:rPr lang="zh-TW" altLang="en-US" dirty="0" smtClean="0"/>
              <a:t>出可移植的</a:t>
            </a:r>
            <a:r>
              <a:rPr lang="en-US" altLang="zh-TW" dirty="0" smtClean="0"/>
              <a:t>Unix</a:t>
            </a:r>
          </a:p>
          <a:p>
            <a:pPr marL="0" indent="0">
              <a:buNone/>
            </a:pPr>
            <a:r>
              <a:rPr lang="en-US" altLang="zh-TW" dirty="0" smtClean="0"/>
              <a:t>(Unix</a:t>
            </a:r>
            <a:r>
              <a:rPr lang="zh-TW" altLang="en-US" dirty="0" smtClean="0"/>
              <a:t>同時也是</a:t>
            </a:r>
            <a:r>
              <a:rPr lang="en-US" altLang="zh-TW" dirty="0" smtClean="0"/>
              <a:t>Mac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Solaris</a:t>
            </a:r>
            <a:r>
              <a:rPr lang="zh-TW" altLang="en-US" dirty="0" smtClean="0"/>
              <a:t>的祖先喔</a:t>
            </a:r>
            <a:r>
              <a:rPr lang="en-US" altLang="zh-TW" dirty="0" smtClean="0"/>
              <a:t>~)</a:t>
            </a:r>
            <a:endParaRPr lang="zh-TW" altLang="en-US" dirty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837828" y="6021288"/>
            <a:ext cx="105851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629916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197868" y="4948280"/>
            <a:ext cx="8739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/>
              <a:t>Multics</a:t>
            </a:r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1965</a:t>
            </a:r>
            <a:endParaRPr lang="en-US" altLang="zh-TW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638028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020718" y="4948279"/>
            <a:ext cx="124585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err="1" smtClean="0"/>
              <a:t>Unics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(</a:t>
            </a:r>
            <a:r>
              <a:rPr lang="zh-TW" altLang="en-US" dirty="0" smtClean="0"/>
              <a:t>組合語言</a:t>
            </a:r>
            <a:r>
              <a:rPr lang="en-US" altLang="zh-TW" dirty="0" smtClean="0"/>
              <a:t>)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4089422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698131" y="4948278"/>
            <a:ext cx="78258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/>
              <a:t>B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1969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6557711" y="5667842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166420" y="4954872"/>
            <a:ext cx="78258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/>
              <a:t>C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1973</a:t>
            </a:r>
          </a:p>
        </p:txBody>
      </p:sp>
    </p:spTree>
    <p:extLst>
      <p:ext uri="{BB962C8B-B14F-4D97-AF65-F5344CB8AC3E}">
        <p14:creationId xmlns:p14="http://schemas.microsoft.com/office/powerpoint/2010/main" val="257512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820145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Minix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 smtClean="0"/>
              <a:t>Tanenbaum</a:t>
            </a:r>
            <a:r>
              <a:rPr lang="zh-TW" altLang="en-US" dirty="0" smtClean="0"/>
              <a:t>教授為了教學生作業系統，覺得</a:t>
            </a:r>
            <a:r>
              <a:rPr lang="en-US" altLang="zh-TW" dirty="0" smtClean="0"/>
              <a:t>Unix</a:t>
            </a:r>
            <a:r>
              <a:rPr lang="zh-TW" altLang="en-US" dirty="0" smtClean="0"/>
              <a:t>太複雜不好教，參考</a:t>
            </a:r>
            <a:r>
              <a:rPr lang="en-US" altLang="zh-TW" dirty="0" smtClean="0"/>
              <a:t>Unix</a:t>
            </a:r>
            <a:r>
              <a:rPr lang="zh-TW" altLang="en-US" dirty="0" smtClean="0"/>
              <a:t>開發出</a:t>
            </a:r>
            <a:r>
              <a:rPr lang="en-US" altLang="zh-TW" dirty="0" err="1" smtClean="0"/>
              <a:t>Minix</a:t>
            </a:r>
            <a:endParaRPr lang="en-US" altLang="zh-TW" dirty="0" smtClean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837828" y="6021288"/>
            <a:ext cx="105851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629916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197868" y="4948280"/>
            <a:ext cx="8739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/>
              <a:t>Multics</a:t>
            </a:r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1965</a:t>
            </a:r>
            <a:endParaRPr lang="en-US" altLang="zh-TW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638028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020718" y="4948279"/>
            <a:ext cx="124585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err="1" smtClean="0"/>
              <a:t>Unics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(</a:t>
            </a:r>
            <a:r>
              <a:rPr lang="zh-TW" altLang="en-US" dirty="0" smtClean="0"/>
              <a:t>組合語言</a:t>
            </a:r>
            <a:r>
              <a:rPr lang="en-US" altLang="zh-TW" dirty="0" smtClean="0"/>
              <a:t>)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4089422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698131" y="4948278"/>
            <a:ext cx="78258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/>
              <a:t>B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1969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6557711" y="5667842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166420" y="4954872"/>
            <a:ext cx="78258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/>
              <a:t>C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1973</a:t>
            </a:r>
          </a:p>
        </p:txBody>
      </p:sp>
      <p:cxnSp>
        <p:nvCxnSpPr>
          <p:cNvPr id="15" name="直線接點 14"/>
          <p:cNvCxnSpPr/>
          <p:nvPr/>
        </p:nvCxnSpPr>
        <p:spPr>
          <a:xfrm>
            <a:off x="8357911" y="5667842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004290" y="4954872"/>
            <a:ext cx="70724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err="1" smtClean="0"/>
              <a:t>Minix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1057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820145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Minix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zh-TW" dirty="0" smtClean="0"/>
              <a:t>Tanenbaum</a:t>
            </a:r>
            <a:r>
              <a:rPr lang="zh-TW" altLang="en-US" dirty="0" smtClean="0"/>
              <a:t>教授為了教學生作業系統，覺得</a:t>
            </a:r>
            <a:r>
              <a:rPr lang="en-US" altLang="zh-TW" dirty="0" smtClean="0"/>
              <a:t>Unix</a:t>
            </a:r>
            <a:r>
              <a:rPr lang="zh-TW" altLang="en-US" dirty="0" smtClean="0"/>
              <a:t>太複雜不好教，參考</a:t>
            </a:r>
            <a:r>
              <a:rPr lang="en-US" altLang="zh-TW" dirty="0" smtClean="0"/>
              <a:t>Unix</a:t>
            </a:r>
            <a:r>
              <a:rPr lang="zh-TW" altLang="en-US" dirty="0" smtClean="0"/>
              <a:t>開發出</a:t>
            </a:r>
            <a:r>
              <a:rPr lang="en-US" altLang="zh-TW" dirty="0" err="1" smtClean="0"/>
              <a:t>Minix</a:t>
            </a:r>
            <a:endParaRPr lang="en-US" altLang="zh-TW" dirty="0" smtClean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837828" y="6021288"/>
            <a:ext cx="105851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629916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197868" y="4948280"/>
            <a:ext cx="8739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/>
              <a:t>Multics</a:t>
            </a:r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1965</a:t>
            </a:r>
            <a:endParaRPr lang="en-US" altLang="zh-TW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638028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020718" y="4948279"/>
            <a:ext cx="124585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err="1" smtClean="0"/>
              <a:t>Unics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(</a:t>
            </a:r>
            <a:r>
              <a:rPr lang="zh-TW" altLang="en-US" dirty="0" smtClean="0"/>
              <a:t>組合語言</a:t>
            </a:r>
            <a:r>
              <a:rPr lang="en-US" altLang="zh-TW" dirty="0" smtClean="0"/>
              <a:t>)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4089422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698131" y="4948278"/>
            <a:ext cx="78258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/>
              <a:t>B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1969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6557711" y="5667842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166420" y="4954872"/>
            <a:ext cx="78258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/>
              <a:t>C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1973</a:t>
            </a:r>
          </a:p>
        </p:txBody>
      </p:sp>
      <p:cxnSp>
        <p:nvCxnSpPr>
          <p:cNvPr id="15" name="直線接點 14"/>
          <p:cNvCxnSpPr/>
          <p:nvPr/>
        </p:nvCxnSpPr>
        <p:spPr>
          <a:xfrm>
            <a:off x="8357911" y="5667842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004290" y="4954872"/>
            <a:ext cx="70724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err="1" smtClean="0"/>
              <a:t>Minix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078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r>
              <a:rPr lang="en-US" altLang="zh-TW" dirty="0" smtClean="0"/>
              <a:t>3</a:t>
            </a:r>
            <a:r>
              <a:rPr lang="zh-TW" altLang="en-US" dirty="0" smtClean="0"/>
              <a:t>：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2413" y="1904999"/>
            <a:ext cx="9134391" cy="2820145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Linux</a:t>
            </a:r>
          </a:p>
          <a:p>
            <a:pPr marL="0" indent="0">
              <a:buNone/>
            </a:pPr>
            <a:r>
              <a:rPr lang="zh-TW" altLang="zh-TW" dirty="0" smtClean="0"/>
              <a:t>Tanenbaum</a:t>
            </a:r>
            <a:r>
              <a:rPr lang="zh-TW" altLang="en-US" dirty="0" smtClean="0"/>
              <a:t>的學生</a:t>
            </a:r>
            <a:r>
              <a:rPr lang="en-US" altLang="zh-TW" dirty="0"/>
              <a:t>Linus </a:t>
            </a:r>
            <a:r>
              <a:rPr lang="en-US" altLang="zh-TW" dirty="0" smtClean="0"/>
              <a:t>Torvalds</a:t>
            </a:r>
          </a:p>
          <a:p>
            <a:pPr marL="0" indent="0">
              <a:buNone/>
            </a:pPr>
            <a:r>
              <a:rPr lang="zh-TW" altLang="en-US" dirty="0" smtClean="0"/>
              <a:t>為他</a:t>
            </a:r>
            <a:r>
              <a:rPr lang="en-US" altLang="zh-TW" dirty="0" smtClean="0"/>
              <a:t>80386</a:t>
            </a:r>
            <a:r>
              <a:rPr lang="zh-TW" altLang="en-US" dirty="0" smtClean="0"/>
              <a:t>處理器的電腦開發出</a:t>
            </a:r>
            <a:r>
              <a:rPr lang="en-US" altLang="zh-TW" dirty="0" smtClean="0"/>
              <a:t>Linux</a:t>
            </a:r>
            <a:r>
              <a:rPr lang="zh-TW" altLang="en-US" dirty="0" smtClean="0"/>
              <a:t>系統</a:t>
            </a:r>
            <a:endParaRPr lang="en-US" altLang="zh-TW" dirty="0" smtClean="0"/>
          </a:p>
        </p:txBody>
      </p:sp>
      <p:cxnSp>
        <p:nvCxnSpPr>
          <p:cNvPr id="5" name="直線單箭頭接點 4"/>
          <p:cNvCxnSpPr/>
          <p:nvPr/>
        </p:nvCxnSpPr>
        <p:spPr>
          <a:xfrm>
            <a:off x="837828" y="6021288"/>
            <a:ext cx="1058517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629916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197868" y="4948280"/>
            <a:ext cx="87395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/>
              <a:t>Multics</a:t>
            </a:r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1965</a:t>
            </a:r>
            <a:endParaRPr lang="en-US" altLang="zh-TW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2638028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020718" y="4948279"/>
            <a:ext cx="124585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err="1" smtClean="0"/>
              <a:t>Unics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(</a:t>
            </a:r>
            <a:r>
              <a:rPr lang="zh-TW" altLang="en-US" dirty="0" smtClean="0"/>
              <a:t>組合語言</a:t>
            </a:r>
            <a:r>
              <a:rPr lang="en-US" altLang="zh-TW" dirty="0" smtClean="0"/>
              <a:t>)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4089422" y="5661248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698131" y="4948278"/>
            <a:ext cx="78258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/>
              <a:t>B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1969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6557711" y="5667842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166420" y="4954872"/>
            <a:ext cx="78258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/>
              <a:t>C</a:t>
            </a:r>
            <a:r>
              <a:rPr lang="zh-TW" altLang="en-US" dirty="0" smtClean="0"/>
              <a:t>語言</a:t>
            </a:r>
            <a:endParaRPr lang="en-US" altLang="zh-TW" dirty="0" smtClean="0"/>
          </a:p>
          <a:p>
            <a:pPr algn="ctr">
              <a:lnSpc>
                <a:spcPct val="90000"/>
              </a:lnSpc>
            </a:pPr>
            <a:r>
              <a:rPr lang="en-US" altLang="zh-TW" dirty="0" smtClean="0"/>
              <a:t>1973</a:t>
            </a:r>
          </a:p>
        </p:txBody>
      </p:sp>
      <p:cxnSp>
        <p:nvCxnSpPr>
          <p:cNvPr id="15" name="直線接點 14"/>
          <p:cNvCxnSpPr/>
          <p:nvPr/>
        </p:nvCxnSpPr>
        <p:spPr>
          <a:xfrm>
            <a:off x="8357911" y="5667842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8004290" y="4954872"/>
            <a:ext cx="70724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err="1" smtClean="0"/>
              <a:t>Minix</a:t>
            </a:r>
            <a:endParaRPr lang="en-US" altLang="zh-TW" dirty="0" smtClean="0"/>
          </a:p>
        </p:txBody>
      </p:sp>
      <p:cxnSp>
        <p:nvCxnSpPr>
          <p:cNvPr id="17" name="直線接點 16"/>
          <p:cNvCxnSpPr/>
          <p:nvPr/>
        </p:nvCxnSpPr>
        <p:spPr>
          <a:xfrm>
            <a:off x="10120440" y="5667842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9767621" y="4954872"/>
            <a:ext cx="70564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dirty="0" smtClean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01152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9427286" cy="2819400"/>
          </a:xfrm>
        </p:spPr>
        <p:txBody>
          <a:bodyPr/>
          <a:lstStyle/>
          <a:p>
            <a:r>
              <a:rPr lang="zh-TW" altLang="en-US" dirty="0" smtClean="0"/>
              <a:t>完整版故事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請參考</a:t>
            </a:r>
            <a:r>
              <a:rPr lang="en-US" altLang="zh-TW" dirty="0" smtClean="0"/>
              <a:t>C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C++</a:t>
            </a:r>
            <a:r>
              <a:rPr lang="zh-TW" altLang="en-US" dirty="0" smtClean="0"/>
              <a:t>教授的講課內</a:t>
            </a:r>
            <a:r>
              <a:rPr lang="zh-TW" altLang="en-US" dirty="0"/>
              <a:t>容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5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附錄</a:t>
            </a:r>
            <a:r>
              <a:rPr lang="en-US" altLang="zh-TW" dirty="0"/>
              <a:t>4</a:t>
            </a:r>
            <a:r>
              <a:rPr lang="zh-TW" altLang="en-US" dirty="0"/>
              <a:t>：</a:t>
            </a:r>
            <a:r>
              <a:rPr lang="en-US" altLang="zh-TW" dirty="0"/>
              <a:t>Vim</a:t>
            </a:r>
            <a:r>
              <a:rPr lang="zh-TW" altLang="en-US" dirty="0"/>
              <a:t> 預設顏色主題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478005"/>
            <a:ext cx="4419600" cy="2968789"/>
          </a:xfr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479155"/>
            <a:ext cx="4419600" cy="2966489"/>
          </a:xfrm>
        </p:spPr>
      </p:pic>
      <p:sp>
        <p:nvSpPr>
          <p:cNvPr id="13" name="文字方塊 12"/>
          <p:cNvSpPr txBox="1"/>
          <p:nvPr/>
        </p:nvSpPr>
        <p:spPr>
          <a:xfrm>
            <a:off x="1522412" y="1752600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smtClean="0"/>
              <a:t>blue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29350" y="1752599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err="1" smtClean="0"/>
              <a:t>darkblue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689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附錄</a:t>
            </a:r>
            <a:r>
              <a:rPr lang="en-US" altLang="zh-TW" dirty="0"/>
              <a:t>4</a:t>
            </a:r>
            <a:r>
              <a:rPr lang="zh-TW" altLang="en-US" dirty="0"/>
              <a:t>：</a:t>
            </a:r>
            <a:r>
              <a:rPr lang="en-US" altLang="zh-TW" dirty="0"/>
              <a:t>Vim</a:t>
            </a:r>
            <a:r>
              <a:rPr lang="zh-TW" altLang="en-US" dirty="0"/>
              <a:t> 預設顏色主題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486964"/>
            <a:ext cx="4419600" cy="2950871"/>
          </a:xfr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2" y="2484205"/>
            <a:ext cx="4419600" cy="2944164"/>
          </a:xfrm>
        </p:spPr>
      </p:pic>
      <p:sp>
        <p:nvSpPr>
          <p:cNvPr id="13" name="文字方塊 12"/>
          <p:cNvSpPr txBox="1"/>
          <p:nvPr/>
        </p:nvSpPr>
        <p:spPr>
          <a:xfrm>
            <a:off x="1522412" y="1752600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smtClean="0"/>
              <a:t>default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29350" y="1752599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err="1" smtClean="0"/>
              <a:t>delek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3717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附錄</a:t>
            </a:r>
            <a:r>
              <a:rPr lang="en-US" altLang="zh-TW" dirty="0"/>
              <a:t>4</a:t>
            </a:r>
            <a:r>
              <a:rPr lang="zh-TW" altLang="en-US" dirty="0"/>
              <a:t>：</a:t>
            </a:r>
            <a:r>
              <a:rPr lang="en-US" altLang="zh-TW" dirty="0"/>
              <a:t>Vim</a:t>
            </a:r>
            <a:r>
              <a:rPr lang="zh-TW" altLang="en-US" dirty="0"/>
              <a:t> 預設顏色主題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491428"/>
            <a:ext cx="4419600" cy="2941942"/>
          </a:xfr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58" y="2484205"/>
            <a:ext cx="4412908" cy="2944164"/>
          </a:xfrm>
        </p:spPr>
      </p:pic>
      <p:sp>
        <p:nvSpPr>
          <p:cNvPr id="13" name="文字方塊 12"/>
          <p:cNvSpPr txBox="1"/>
          <p:nvPr/>
        </p:nvSpPr>
        <p:spPr>
          <a:xfrm>
            <a:off x="1522412" y="1752600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smtClean="0"/>
              <a:t>desert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29350" y="1752599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err="1" smtClean="0"/>
              <a:t>elflord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0477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附錄</a:t>
            </a:r>
            <a:r>
              <a:rPr lang="en-US" altLang="zh-TW" dirty="0"/>
              <a:t>4</a:t>
            </a:r>
            <a:r>
              <a:rPr lang="zh-TW" altLang="en-US" dirty="0"/>
              <a:t>：</a:t>
            </a:r>
            <a:r>
              <a:rPr lang="en-US" altLang="zh-TW" dirty="0"/>
              <a:t>Vim</a:t>
            </a:r>
            <a:r>
              <a:rPr lang="zh-TW" altLang="en-US" dirty="0"/>
              <a:t> 預設顏色主題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2492547"/>
            <a:ext cx="4419600" cy="2939704"/>
          </a:xfr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34" y="2484205"/>
            <a:ext cx="4399555" cy="2944164"/>
          </a:xfrm>
        </p:spPr>
      </p:pic>
      <p:sp>
        <p:nvSpPr>
          <p:cNvPr id="13" name="文字方塊 12"/>
          <p:cNvSpPr txBox="1"/>
          <p:nvPr/>
        </p:nvSpPr>
        <p:spPr>
          <a:xfrm>
            <a:off x="1522412" y="1752600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smtClean="0"/>
              <a:t>evening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29350" y="1752599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err="1" smtClean="0"/>
              <a:t>koehler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13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附錄</a:t>
            </a:r>
            <a:r>
              <a:rPr lang="en-US" altLang="zh-TW" dirty="0"/>
              <a:t>4</a:t>
            </a:r>
            <a:r>
              <a:rPr lang="zh-TW" altLang="en-US" dirty="0"/>
              <a:t>：</a:t>
            </a:r>
            <a:r>
              <a:rPr lang="en-US" altLang="zh-TW" dirty="0"/>
              <a:t>Vim</a:t>
            </a:r>
            <a:r>
              <a:rPr lang="zh-TW" altLang="en-US" dirty="0"/>
              <a:t> 預設顏色主題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94" y="2492547"/>
            <a:ext cx="4389512" cy="2939704"/>
          </a:xfr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34" y="2486451"/>
            <a:ext cx="4399555" cy="2939672"/>
          </a:xfrm>
        </p:spPr>
      </p:pic>
      <p:sp>
        <p:nvSpPr>
          <p:cNvPr id="13" name="文字方塊 12"/>
          <p:cNvSpPr txBox="1"/>
          <p:nvPr/>
        </p:nvSpPr>
        <p:spPr>
          <a:xfrm>
            <a:off x="1522412" y="1752600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smtClean="0"/>
              <a:t>morning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29350" y="1752599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smtClean="0"/>
              <a:t>murphy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57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特性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2800" dirty="0" smtClean="0"/>
              <a:t>歷史：請參考附錄</a:t>
            </a:r>
            <a:endParaRPr lang="en-US" altLang="zh-TW" sz="2800" dirty="0" smtClean="0"/>
          </a:p>
          <a:p>
            <a:r>
              <a:rPr lang="zh-TW" altLang="en-US" sz="2800" dirty="0" smtClean="0"/>
              <a:t>優點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小巧精緻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穩定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應用層面廣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省錢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安全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多人多</a:t>
            </a:r>
            <a:r>
              <a:rPr lang="zh-TW" altLang="en-US" sz="2400" dirty="0"/>
              <a:t>工</a:t>
            </a:r>
            <a:endParaRPr lang="en-US" altLang="zh-TW" sz="2400" dirty="0" smtClean="0"/>
          </a:p>
          <a:p>
            <a:r>
              <a:rPr lang="zh-TW" altLang="en-US" sz="2800" dirty="0" smtClean="0"/>
              <a:t>缺點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支援遊戲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軟體少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14091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附錄</a:t>
            </a:r>
            <a:r>
              <a:rPr lang="en-US" altLang="zh-TW" dirty="0"/>
              <a:t>4</a:t>
            </a:r>
            <a:r>
              <a:rPr lang="zh-TW" altLang="en-US" dirty="0"/>
              <a:t>：</a:t>
            </a:r>
            <a:r>
              <a:rPr lang="en-US" altLang="zh-TW" dirty="0"/>
              <a:t>Vim</a:t>
            </a:r>
            <a:r>
              <a:rPr lang="zh-TW" altLang="en-US" dirty="0"/>
              <a:t> 預設顏色主題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94" y="2492577"/>
            <a:ext cx="4389512" cy="2939643"/>
          </a:xfr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70" y="2486451"/>
            <a:ext cx="4386282" cy="2939672"/>
          </a:xfrm>
        </p:spPr>
      </p:pic>
      <p:sp>
        <p:nvSpPr>
          <p:cNvPr id="13" name="文字方塊 12"/>
          <p:cNvSpPr txBox="1"/>
          <p:nvPr/>
        </p:nvSpPr>
        <p:spPr>
          <a:xfrm>
            <a:off x="1522412" y="1752600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err="1" smtClean="0"/>
              <a:t>pablo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29350" y="1752599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err="1" smtClean="0"/>
              <a:t>peachpuff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85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附錄</a:t>
            </a:r>
            <a:r>
              <a:rPr lang="en-US" altLang="zh-TW" dirty="0"/>
              <a:t>4</a:t>
            </a:r>
            <a:r>
              <a:rPr lang="zh-TW" altLang="en-US" dirty="0"/>
              <a:t>：</a:t>
            </a:r>
            <a:r>
              <a:rPr lang="en-US" altLang="zh-TW" dirty="0"/>
              <a:t>Vim</a:t>
            </a:r>
            <a:r>
              <a:rPr lang="zh-TW" altLang="en-US" dirty="0"/>
              <a:t> 預設顏色主題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94" y="2499228"/>
            <a:ext cx="4389512" cy="2926341"/>
          </a:xfr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70" y="2493092"/>
            <a:ext cx="4386282" cy="2926389"/>
          </a:xfrm>
        </p:spPr>
      </p:pic>
      <p:sp>
        <p:nvSpPr>
          <p:cNvPr id="13" name="文字方塊 12"/>
          <p:cNvSpPr txBox="1"/>
          <p:nvPr/>
        </p:nvSpPr>
        <p:spPr>
          <a:xfrm>
            <a:off x="1522412" y="1752600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err="1" smtClean="0"/>
              <a:t>ron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29350" y="1752599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smtClean="0"/>
              <a:t>shine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535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附錄</a:t>
            </a:r>
            <a:r>
              <a:rPr lang="en-US" altLang="zh-TW" dirty="0"/>
              <a:t>4</a:t>
            </a:r>
            <a:r>
              <a:rPr lang="zh-TW" altLang="en-US" dirty="0"/>
              <a:t>：</a:t>
            </a:r>
            <a:r>
              <a:rPr lang="en-US" altLang="zh-TW" dirty="0"/>
              <a:t>Vim</a:t>
            </a:r>
            <a:r>
              <a:rPr lang="zh-TW" altLang="en-US" dirty="0"/>
              <a:t> 預設顏色主題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45" y="2499228"/>
            <a:ext cx="4376210" cy="2926341"/>
          </a:xfr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30" y="2493092"/>
            <a:ext cx="4382962" cy="2926389"/>
          </a:xfrm>
        </p:spPr>
      </p:pic>
      <p:sp>
        <p:nvSpPr>
          <p:cNvPr id="13" name="文字方塊 12"/>
          <p:cNvSpPr txBox="1"/>
          <p:nvPr/>
        </p:nvSpPr>
        <p:spPr>
          <a:xfrm>
            <a:off x="1522412" y="1752600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smtClean="0"/>
              <a:t>slate</a:t>
            </a:r>
            <a:endParaRPr lang="zh-TW" altLang="en-US" sz="3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29350" y="1752599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smtClean="0"/>
              <a:t>torte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697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/>
              <a:t>附錄</a:t>
            </a:r>
            <a:r>
              <a:rPr lang="en-US" altLang="zh-TW" dirty="0"/>
              <a:t>4</a:t>
            </a:r>
            <a:r>
              <a:rPr lang="zh-TW" altLang="en-US" dirty="0"/>
              <a:t>：</a:t>
            </a:r>
            <a:r>
              <a:rPr lang="en-US" altLang="zh-TW" dirty="0"/>
              <a:t>Vim</a:t>
            </a:r>
            <a:r>
              <a:rPr lang="zh-TW" altLang="en-US" dirty="0"/>
              <a:t> 預設顏色主題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8" y="2500629"/>
            <a:ext cx="4382962" cy="2910923"/>
          </a:xfrm>
        </p:spPr>
      </p:pic>
      <p:sp>
        <p:nvSpPr>
          <p:cNvPr id="13" name="文字方塊 12"/>
          <p:cNvSpPr txBox="1"/>
          <p:nvPr/>
        </p:nvSpPr>
        <p:spPr>
          <a:xfrm>
            <a:off x="4078188" y="1752600"/>
            <a:ext cx="42119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3200" dirty="0" err="1" smtClean="0"/>
              <a:t>zellner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01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 err="1" smtClean="0"/>
              <a:t>ssh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42284" y="354732"/>
            <a:ext cx="6400800" cy="5767536"/>
          </a:xfrm>
        </p:spPr>
        <p:txBody>
          <a:bodyPr>
            <a:noAutofit/>
          </a:bodyPr>
          <a:lstStyle/>
          <a:p>
            <a:r>
              <a:rPr lang="zh-TW" altLang="en-US" sz="2800" dirty="0" smtClean="0"/>
              <a:t>人們拜訪別的地方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地址 或 地名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門</a:t>
            </a:r>
            <a:r>
              <a:rPr lang="zh-TW" altLang="en-US" sz="2400" dirty="0" smtClean="0"/>
              <a:t>的位置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以成大為例</a:t>
            </a:r>
            <a:r>
              <a:rPr lang="en-US" altLang="zh-TW" sz="2400" dirty="0" smtClean="0"/>
              <a:t>:</a:t>
            </a:r>
          </a:p>
          <a:p>
            <a:pPr lvl="2"/>
            <a:r>
              <a:rPr lang="zh-TW" altLang="en-US" sz="2000" dirty="0" smtClean="0"/>
              <a:t>地址：臺</a:t>
            </a:r>
            <a:r>
              <a:rPr lang="zh-TW" altLang="en-US" sz="2000" dirty="0"/>
              <a:t>南市東區大學路</a:t>
            </a:r>
            <a:r>
              <a:rPr lang="en-US" altLang="zh-TW" sz="2000" dirty="0"/>
              <a:t>1</a:t>
            </a:r>
            <a:r>
              <a:rPr lang="zh-TW" altLang="en-US" sz="2000" dirty="0" smtClean="0"/>
              <a:t>號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地名：國立成功大學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門：光復校門、小東路校門、成功校門</a:t>
            </a:r>
            <a:r>
              <a:rPr lang="en-US" altLang="zh-TW" sz="2000" dirty="0" smtClean="0"/>
              <a:t>……</a:t>
            </a:r>
          </a:p>
          <a:p>
            <a:r>
              <a:rPr lang="zh-TW" altLang="en-US" sz="2800" dirty="0" smtClean="0"/>
              <a:t>電腦連線到別的主機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IP</a:t>
            </a:r>
            <a:r>
              <a:rPr lang="zh-TW" altLang="en-US" sz="2400" dirty="0" smtClean="0"/>
              <a:t> 或 網域名稱</a:t>
            </a:r>
            <a:r>
              <a:rPr lang="en-US" altLang="zh-TW" sz="2400" dirty="0" smtClean="0"/>
              <a:t>(Domain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Name)</a:t>
            </a:r>
          </a:p>
          <a:p>
            <a:pPr lvl="1"/>
            <a:r>
              <a:rPr lang="zh-TW" altLang="en-US" sz="2400" dirty="0" smtClean="0"/>
              <a:t>連接埠</a:t>
            </a:r>
            <a:r>
              <a:rPr lang="en-US" altLang="zh-TW" sz="2400" dirty="0" smtClean="0"/>
              <a:t>(Port)</a:t>
            </a:r>
          </a:p>
          <a:p>
            <a:pPr lvl="1"/>
            <a:r>
              <a:rPr lang="zh-TW" altLang="en-US" sz="2400" dirty="0" smtClean="0"/>
              <a:t>以</a:t>
            </a:r>
            <a:r>
              <a:rPr lang="en-US" altLang="zh-TW" sz="2400" dirty="0" smtClean="0"/>
              <a:t>google</a:t>
            </a:r>
            <a:r>
              <a:rPr lang="zh-TW" altLang="en-US" sz="2400" dirty="0" smtClean="0"/>
              <a:t>為例</a:t>
            </a:r>
            <a:r>
              <a:rPr lang="en-US" altLang="zh-TW" sz="2400" dirty="0" smtClean="0"/>
              <a:t>:</a:t>
            </a:r>
          </a:p>
          <a:p>
            <a:pPr lvl="2"/>
            <a:r>
              <a:rPr lang="en-US" altLang="zh-TW" sz="2000" dirty="0" smtClean="0"/>
              <a:t>IP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173.194.72.94</a:t>
            </a:r>
          </a:p>
          <a:p>
            <a:pPr lvl="2"/>
            <a:r>
              <a:rPr lang="en-US" altLang="zh-TW" sz="2000" dirty="0" smtClean="0"/>
              <a:t>Domain Name</a:t>
            </a:r>
            <a:r>
              <a:rPr lang="zh-TW" altLang="en-US" sz="2000" dirty="0" smtClean="0"/>
              <a:t>：</a:t>
            </a:r>
            <a:r>
              <a:rPr lang="en-US" altLang="zh-TW" sz="2000" dirty="0" smtClean="0">
                <a:hlinkClick r:id="rId3"/>
              </a:rPr>
              <a:t>www.google.com.tw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Port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80</a:t>
            </a:r>
          </a:p>
          <a:p>
            <a:pPr lvl="2"/>
            <a:endParaRPr lang="en-US" altLang="zh-TW" sz="2000" dirty="0" smtClean="0"/>
          </a:p>
          <a:p>
            <a:pPr lvl="1"/>
            <a:endParaRPr lang="zh-TW" altLang="en-US" sz="24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TW" dirty="0" smtClean="0"/>
              <a:t>IP</a:t>
            </a:r>
            <a:r>
              <a:rPr lang="zh-TW" altLang="en-US" dirty="0" smtClean="0"/>
              <a:t>和</a:t>
            </a:r>
            <a:r>
              <a:rPr lang="en-US" altLang="zh-TW" dirty="0" smtClean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6683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 err="1"/>
              <a:t>ssh</a:t>
            </a:r>
            <a:r>
              <a:rPr lang="zh-TW" altLang="en-US" dirty="0"/>
              <a:t>連線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14292" y="404664"/>
            <a:ext cx="6840760" cy="5334000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Windows</a:t>
            </a:r>
            <a:r>
              <a:rPr lang="zh-TW" altLang="en-US" sz="2800" dirty="0" smtClean="0"/>
              <a:t>：請參考附錄</a:t>
            </a:r>
            <a:endParaRPr lang="en-US" altLang="zh-TW" sz="2800" dirty="0" smtClean="0"/>
          </a:p>
          <a:p>
            <a:r>
              <a:rPr lang="en-US" altLang="zh-TW" sz="2800" dirty="0" smtClean="0"/>
              <a:t>Linux &amp; Mac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打開終端機</a:t>
            </a:r>
            <a:r>
              <a:rPr lang="en-US" altLang="zh-TW" sz="2400" dirty="0" smtClean="0"/>
              <a:t>(Terminal)</a:t>
            </a:r>
          </a:p>
          <a:p>
            <a:pPr lvl="1"/>
            <a:r>
              <a:rPr lang="zh-TW" altLang="en-US" sz="2400" dirty="0" smtClean="0"/>
              <a:t>輸入：</a:t>
            </a:r>
            <a:endParaRPr lang="en-US" altLang="zh-TW" sz="2400" dirty="0" smtClean="0"/>
          </a:p>
          <a:p>
            <a:pPr marL="231775" lvl="1" indent="0">
              <a:buNone/>
            </a:pPr>
            <a:r>
              <a:rPr lang="en-US" altLang="zh-TW" sz="2400" dirty="0" err="1" smtClean="0"/>
              <a:t>ssh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使用者名稱</a:t>
            </a:r>
            <a:r>
              <a:rPr lang="en-US" altLang="zh-TW" sz="2400" dirty="0" smtClean="0"/>
              <a:t>@</a:t>
            </a:r>
            <a:r>
              <a:rPr lang="zh-TW" altLang="en-US" sz="2400" u="sng" dirty="0" smtClean="0"/>
              <a:t>主機</a:t>
            </a:r>
            <a:r>
              <a:rPr lang="en-US" altLang="zh-TW" sz="2400" u="sng" dirty="0" smtClean="0"/>
              <a:t>IP</a:t>
            </a:r>
            <a:r>
              <a:rPr lang="zh-TW" altLang="en-US" sz="2400" u="sng" dirty="0" smtClean="0"/>
              <a:t>或網域名稱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–p </a:t>
            </a:r>
            <a:r>
              <a:rPr lang="zh-TW" altLang="en-US" sz="2400" dirty="0" smtClean="0"/>
              <a:t>連接埠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主機</a:t>
            </a:r>
            <a:r>
              <a:rPr lang="en-US" altLang="zh-TW" sz="2000" dirty="0" smtClean="0"/>
              <a:t>IP</a:t>
            </a:r>
            <a:r>
              <a:rPr lang="zh-TW" altLang="en-US" sz="2000" dirty="0" smtClean="0"/>
              <a:t>：  </a:t>
            </a:r>
            <a:r>
              <a:rPr lang="en-US" altLang="zh-TW" sz="2000" dirty="0" smtClean="0"/>
              <a:t>140.116.246.199(</a:t>
            </a:r>
            <a:r>
              <a:rPr lang="zh-TW" altLang="en-US" sz="2000" dirty="0" smtClean="0">
                <a:hlinkClick r:id="rId2"/>
              </a:rPr>
              <a:t>名單</a:t>
            </a:r>
            <a:r>
              <a:rPr lang="en-US" altLang="zh-TW" sz="2000" dirty="0" smtClean="0">
                <a:hlinkClick r:id="rId2"/>
              </a:rPr>
              <a:t>A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pPr marL="463550" lvl="2" indent="0">
              <a:buNone/>
            </a:pPr>
            <a:r>
              <a:rPr lang="en-US" altLang="zh-TW" sz="2000" dirty="0" smtClean="0"/>
              <a:t>		140.116.246.200(</a:t>
            </a:r>
            <a:r>
              <a:rPr lang="zh-TW" altLang="en-US" sz="2000" dirty="0" smtClean="0">
                <a:hlinkClick r:id="rId3"/>
              </a:rPr>
              <a:t>名單</a:t>
            </a:r>
            <a:r>
              <a:rPr lang="en-US" altLang="zh-TW" sz="2000" dirty="0" smtClean="0">
                <a:hlinkClick r:id="rId3"/>
              </a:rPr>
              <a:t>B</a:t>
            </a:r>
            <a:r>
              <a:rPr lang="en-US" altLang="zh-TW" sz="2000" dirty="0" smtClean="0"/>
              <a:t>)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連接</a:t>
            </a:r>
            <a:r>
              <a:rPr lang="zh-TW" altLang="en-US" sz="2000" dirty="0"/>
              <a:t>埠</a:t>
            </a:r>
            <a:r>
              <a:rPr lang="zh-TW" altLang="en-US" sz="2000" dirty="0" smtClean="0"/>
              <a:t>：</a:t>
            </a:r>
            <a:r>
              <a:rPr lang="en-US" altLang="zh-TW" sz="2000" dirty="0" smtClean="0"/>
              <a:t>22</a:t>
            </a:r>
          </a:p>
          <a:p>
            <a:pPr marL="463550" lvl="2" indent="0">
              <a:buNone/>
            </a:pPr>
            <a:r>
              <a:rPr lang="zh-TW" altLang="en-US" sz="2000" dirty="0" smtClean="0"/>
              <a:t>指令：</a:t>
            </a:r>
            <a:endParaRPr lang="en-US" altLang="zh-TW" sz="2000" dirty="0" smtClean="0"/>
          </a:p>
          <a:p>
            <a:pPr lvl="3"/>
            <a:r>
              <a:rPr lang="en-US" altLang="zh-TW" sz="1800" dirty="0" err="1" smtClean="0"/>
              <a:t>ssh</a:t>
            </a:r>
            <a:r>
              <a:rPr lang="en-US" altLang="zh-TW" sz="1800" dirty="0" smtClean="0"/>
              <a:t> </a:t>
            </a:r>
            <a:r>
              <a:rPr lang="zh-TW" altLang="en-US" sz="1800" dirty="0" smtClean="0"/>
              <a:t>學號</a:t>
            </a:r>
            <a:r>
              <a:rPr lang="en-US" altLang="zh-TW" sz="1800" dirty="0" smtClean="0"/>
              <a:t>@140.116.246.199 –</a:t>
            </a:r>
            <a:r>
              <a:rPr lang="en-US" altLang="zh-TW" sz="1800" dirty="0" smtClean="0"/>
              <a:t>p </a:t>
            </a:r>
            <a:r>
              <a:rPr lang="en-US" altLang="zh-TW" sz="1800" dirty="0" smtClean="0"/>
              <a:t>22</a:t>
            </a:r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484848"/>
              </a:clrFrom>
              <a:clrTo>
                <a:srgbClr val="484848">
                  <a:alpha val="0"/>
                </a:srgbClr>
              </a:clrTo>
            </a:clrChange>
          </a:blip>
          <a:srcRect b="17815"/>
          <a:stretch/>
        </p:blipFill>
        <p:spPr>
          <a:xfrm>
            <a:off x="8326660" y="1052736"/>
            <a:ext cx="1209951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1053852" y="1988840"/>
            <a:ext cx="3596607" cy="2667000"/>
          </a:xfrm>
        </p:spPr>
        <p:txBody>
          <a:bodyPr/>
          <a:lstStyle/>
          <a:p>
            <a:r>
              <a:rPr lang="en-US" altLang="zh-TW" dirty="0" err="1" smtClean="0"/>
              <a:t>ssh</a:t>
            </a:r>
            <a:r>
              <a:rPr lang="zh-TW" altLang="en-US" dirty="0" smtClean="0"/>
              <a:t>連線練習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(3min)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4006180" y="685800"/>
            <a:ext cx="7346034" cy="5334000"/>
          </a:xfrm>
        </p:spPr>
        <p:txBody>
          <a:bodyPr/>
          <a:lstStyle/>
          <a:p>
            <a:r>
              <a:rPr lang="zh-TW" altLang="en-US" sz="2800" dirty="0" smtClean="0"/>
              <a:t>連線到</a:t>
            </a:r>
            <a:r>
              <a:rPr lang="zh-TW" altLang="en-US" sz="2800" dirty="0"/>
              <a:t>伺服器</a:t>
            </a:r>
            <a:endParaRPr lang="en-US" altLang="zh-TW" sz="2800" dirty="0" smtClean="0"/>
          </a:p>
          <a:p>
            <a:pPr lvl="1"/>
            <a:r>
              <a:rPr lang="zh-TW" altLang="en-US" dirty="0" smtClean="0"/>
              <a:t>使用者名稱</a:t>
            </a:r>
            <a:r>
              <a:rPr lang="zh-TW" altLang="en-US" dirty="0"/>
              <a:t>：你的學號 </a:t>
            </a:r>
            <a:r>
              <a:rPr lang="en-US" altLang="zh-TW" dirty="0"/>
              <a:t>(</a:t>
            </a:r>
            <a:r>
              <a:rPr lang="zh-TW" altLang="en-US" dirty="0"/>
              <a:t>學號開頭</a:t>
            </a:r>
            <a:r>
              <a:rPr lang="zh-TW" altLang="en-US" dirty="0" smtClean="0"/>
              <a:t>的</a:t>
            </a:r>
            <a:r>
              <a:rPr lang="en-US" altLang="zh-TW" dirty="0" smtClean="0"/>
              <a:t>F</a:t>
            </a:r>
            <a:r>
              <a:rPr lang="zh-TW" altLang="en-US" dirty="0" smtClean="0"/>
              <a:t>要</a:t>
            </a:r>
            <a:r>
              <a:rPr lang="zh-TW" altLang="en-US" dirty="0"/>
              <a:t>大寫</a:t>
            </a:r>
            <a:r>
              <a:rPr lang="en-US" altLang="zh-TW" dirty="0"/>
              <a:t>)</a:t>
            </a:r>
            <a:endParaRPr lang="en-US" altLang="zh-TW" dirty="0"/>
          </a:p>
          <a:p>
            <a:pPr lvl="1"/>
            <a:r>
              <a:rPr lang="zh-TW" altLang="en-US" dirty="0"/>
              <a:t>密碼：你的學號 </a:t>
            </a:r>
            <a:endParaRPr lang="en-US" altLang="zh-TW" dirty="0"/>
          </a:p>
          <a:p>
            <a:pPr lvl="1"/>
            <a:r>
              <a:rPr lang="zh-TW" altLang="en-US" dirty="0" smtClean="0"/>
              <a:t>網域</a:t>
            </a:r>
            <a:r>
              <a:rPr lang="zh-TW" altLang="en-US" dirty="0"/>
              <a:t>名稱</a:t>
            </a:r>
            <a:r>
              <a:rPr lang="zh-TW" altLang="en-US" dirty="0" smtClean="0"/>
              <a:t>： </a:t>
            </a:r>
            <a:r>
              <a:rPr lang="en-US" altLang="zh-TW" sz="2200" dirty="0" smtClean="0"/>
              <a:t>140.116.246.199</a:t>
            </a:r>
            <a:r>
              <a:rPr lang="en-US" altLang="zh-TW" sz="2200" dirty="0"/>
              <a:t>(</a:t>
            </a:r>
            <a:r>
              <a:rPr lang="zh-TW" altLang="en-US" sz="2200" dirty="0">
                <a:hlinkClick r:id="rId2"/>
              </a:rPr>
              <a:t>名單</a:t>
            </a:r>
            <a:r>
              <a:rPr lang="en-US" altLang="zh-TW" sz="2200" dirty="0" smtClean="0">
                <a:hlinkClick r:id="rId2"/>
              </a:rPr>
              <a:t>A</a:t>
            </a:r>
            <a:r>
              <a:rPr lang="en-US" altLang="zh-TW" sz="2200" dirty="0" smtClean="0"/>
              <a:t>)</a:t>
            </a:r>
          </a:p>
          <a:p>
            <a:pPr marL="231775" lvl="1" indent="0">
              <a:buNone/>
            </a:pPr>
            <a:r>
              <a:rPr lang="en-US" altLang="zh-TW" dirty="0" smtClean="0"/>
              <a:t>		140.116.246.200</a:t>
            </a:r>
            <a:r>
              <a:rPr lang="en-US" altLang="zh-TW" dirty="0"/>
              <a:t>(</a:t>
            </a:r>
            <a:r>
              <a:rPr lang="zh-TW" altLang="en-US" dirty="0">
                <a:hlinkClick r:id="rId3"/>
              </a:rPr>
              <a:t>名單</a:t>
            </a:r>
            <a:r>
              <a:rPr lang="en-US" altLang="zh-TW" dirty="0">
                <a:hlinkClick r:id="rId3"/>
              </a:rPr>
              <a:t>B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連接</a:t>
            </a:r>
            <a:r>
              <a:rPr lang="zh-TW" altLang="en-US" dirty="0"/>
              <a:t>埠：</a:t>
            </a:r>
            <a:r>
              <a:rPr lang="en-US" altLang="zh-TW" dirty="0" smtClean="0"/>
              <a:t>22</a:t>
            </a:r>
          </a:p>
          <a:p>
            <a:r>
              <a:rPr lang="zh-TW" altLang="en-US" dirty="0" smtClean="0"/>
              <a:t>第一次連的時候會出現下面這種情況，像紅框那邊一樣打</a:t>
            </a:r>
            <a:r>
              <a:rPr lang="en-US" altLang="zh-TW" dirty="0" smtClean="0"/>
              <a:t>yes</a:t>
            </a:r>
            <a:r>
              <a:rPr lang="zh-TW" altLang="en-US" dirty="0" smtClean="0"/>
              <a:t>就好</a:t>
            </a:r>
            <a:endParaRPr lang="en-US" altLang="zh-TW" dirty="0" smtClean="0"/>
          </a:p>
          <a:p>
            <a:r>
              <a:rPr lang="zh-TW" altLang="en-US" dirty="0" smtClean="0"/>
              <a:t>出現 學號</a:t>
            </a:r>
            <a:r>
              <a:rPr lang="en-US" altLang="zh-TW" dirty="0" smtClean="0"/>
              <a:t>@</a:t>
            </a:r>
            <a:r>
              <a:rPr lang="zh-TW" altLang="en-US" dirty="0" smtClean="0"/>
              <a:t>主機名稱</a:t>
            </a:r>
            <a:r>
              <a:rPr lang="en-US" altLang="zh-TW" dirty="0" smtClean="0"/>
              <a:t>~$</a:t>
            </a:r>
            <a:r>
              <a:rPr lang="zh-TW" altLang="en-US" dirty="0" smtClean="0"/>
              <a:t> 就表示進去了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/>
          <a:srcRect l="-986" r="986" b="67984"/>
          <a:stretch/>
        </p:blipFill>
        <p:spPr>
          <a:xfrm>
            <a:off x="4150196" y="5085184"/>
            <a:ext cx="7304671" cy="120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3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1844" y="1905000"/>
            <a:ext cx="3744416" cy="2667000"/>
          </a:xfrm>
        </p:spPr>
        <p:txBody>
          <a:bodyPr anchor="ctr"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資料夾結構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764606"/>
              </p:ext>
            </p:extLst>
          </p:nvPr>
        </p:nvGraphicFramePr>
        <p:xfrm>
          <a:off x="6238428" y="3861048"/>
          <a:ext cx="4176464" cy="3164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086300" y="548680"/>
            <a:ext cx="5976664" cy="334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在系統裡要做各種事，其實就是跑到不同的資料夾，執行裡面的各種程式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執行工作的資料夾，稱為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工作資料夾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>
              <a:lnSpc>
                <a:spcPts val="32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(Working Directory)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表示最上層的資料夾，稱為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根目錄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pPr>
              <a:lnSpc>
                <a:spcPts val="3200"/>
              </a:lnSpc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(Root Directory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，簡稱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Root)</a:t>
            </a:r>
          </a:p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剛登入的工作資料夾預設是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使用者的個人資料夾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”(/home/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使用者名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稱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32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 smtClean="0"/>
              <a:t>Linux</a:t>
            </a:r>
            <a:r>
              <a:rPr lang="zh-TW" altLang="en-US" dirty="0" smtClean="0"/>
              <a:t>基本指令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58308" y="260648"/>
            <a:ext cx="6400800" cy="633670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800" dirty="0" smtClean="0"/>
              <a:t>登入操作</a:t>
            </a:r>
            <a:endParaRPr lang="en-US" altLang="zh-TW" sz="2800" dirty="0" smtClean="0"/>
          </a:p>
          <a:p>
            <a:pPr lvl="1">
              <a:lnSpc>
                <a:spcPct val="100000"/>
              </a:lnSpc>
            </a:pPr>
            <a:r>
              <a:rPr lang="en-US" altLang="zh-TW" sz="2400" dirty="0" err="1" smtClean="0"/>
              <a:t>passwd</a:t>
            </a:r>
            <a:r>
              <a:rPr lang="en-US" altLang="zh-TW" sz="2400" dirty="0" smtClean="0"/>
              <a:t> ( 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passw</a:t>
            </a:r>
            <a:r>
              <a:rPr lang="en-US" altLang="zh-TW" sz="2400" dirty="0" smtClean="0"/>
              <a:t>or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d </a:t>
            </a:r>
            <a:r>
              <a:rPr lang="en-US" altLang="zh-TW" sz="2400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zh-TW" altLang="en-US" sz="2000" dirty="0" smtClean="0"/>
              <a:t>功能：變更密碼</a:t>
            </a:r>
            <a:endParaRPr lang="en-US" altLang="zh-TW" sz="2000" dirty="0"/>
          </a:p>
          <a:p>
            <a:pPr lvl="1">
              <a:lnSpc>
                <a:spcPct val="100000"/>
              </a:lnSpc>
            </a:pPr>
            <a:r>
              <a:rPr lang="en-US" altLang="zh-TW" sz="2400" dirty="0" smtClean="0"/>
              <a:t>exit</a:t>
            </a:r>
          </a:p>
          <a:p>
            <a:pPr lvl="2">
              <a:lnSpc>
                <a:spcPct val="100000"/>
              </a:lnSpc>
            </a:pPr>
            <a:r>
              <a:rPr lang="zh-TW" altLang="en-US" sz="2000" dirty="0" smtClean="0"/>
              <a:t>功能：登出系統</a:t>
            </a:r>
            <a:endParaRPr lang="en-US" altLang="zh-TW" sz="2000" dirty="0" smtClean="0"/>
          </a:p>
          <a:p>
            <a:pPr lvl="1">
              <a:lnSpc>
                <a:spcPct val="100000"/>
              </a:lnSpc>
            </a:pPr>
            <a:r>
              <a:rPr lang="en-US" altLang="zh-TW" sz="2400" dirty="0" err="1" smtClean="0"/>
              <a:t>sudo</a:t>
            </a:r>
            <a:r>
              <a:rPr lang="en-US" altLang="zh-TW" sz="2400" dirty="0" smtClean="0"/>
              <a:t> ( 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s</a:t>
            </a:r>
            <a:r>
              <a:rPr lang="en-US" altLang="zh-TW" sz="2400" dirty="0" smtClean="0"/>
              <a:t>uper 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u</a:t>
            </a:r>
            <a:r>
              <a:rPr lang="en-US" altLang="zh-TW" sz="2400" dirty="0" smtClean="0"/>
              <a:t>ser </a:t>
            </a:r>
            <a:r>
              <a:rPr lang="en-US" altLang="zh-TW" sz="2400" u="sng" dirty="0" smtClean="0">
                <a:solidFill>
                  <a:schemeClr val="accent1"/>
                </a:solidFill>
              </a:rPr>
              <a:t>do</a:t>
            </a:r>
            <a:r>
              <a:rPr lang="en-US" altLang="zh-TW" sz="2400" dirty="0" smtClean="0"/>
              <a:t> )</a:t>
            </a:r>
          </a:p>
          <a:p>
            <a:pPr lvl="2">
              <a:lnSpc>
                <a:spcPct val="100000"/>
              </a:lnSpc>
            </a:pPr>
            <a:r>
              <a:rPr lang="zh-TW" altLang="en-US" sz="2000" dirty="0" smtClean="0"/>
              <a:t>功能：用系統管理員權限執行指令 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要有管理員權限才能用</a:t>
            </a:r>
            <a:r>
              <a:rPr lang="en-US" altLang="zh-TW" sz="2000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zh-TW" altLang="en-US" sz="2000" dirty="0" smtClean="0"/>
              <a:t>用法：</a:t>
            </a:r>
            <a:r>
              <a:rPr lang="en-US" altLang="zh-TW" sz="2000" dirty="0" err="1" smtClean="0"/>
              <a:t>sudo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指令</a:t>
            </a:r>
            <a:endParaRPr lang="en-US" altLang="zh-TW" sz="2000" dirty="0" smtClean="0"/>
          </a:p>
          <a:p>
            <a:pPr lvl="2">
              <a:lnSpc>
                <a:spcPct val="100000"/>
              </a:lnSpc>
            </a:pP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74055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數位藍色隧道簡報 (寬螢幕)</Template>
  <TotalTime>0</TotalTime>
  <Words>1903</Words>
  <Application>Microsoft Office PowerPoint</Application>
  <PresentationFormat>自訂</PresentationFormat>
  <Paragraphs>426</Paragraphs>
  <Slides>43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8" baseType="lpstr">
      <vt:lpstr>微軟正黑體</vt:lpstr>
      <vt:lpstr>新細明體</vt:lpstr>
      <vt:lpstr>Arial</vt:lpstr>
      <vt:lpstr>Corbel</vt:lpstr>
      <vt:lpstr>Digital Blue Tunnel 16x9</vt:lpstr>
      <vt:lpstr>Linux 基本操作 &amp; 程式編譯流程</vt:lpstr>
      <vt:lpstr>醒獅團課程大綱</vt:lpstr>
      <vt:lpstr>Outline</vt:lpstr>
      <vt:lpstr>Linux特性</vt:lpstr>
      <vt:lpstr>ssh連線</vt:lpstr>
      <vt:lpstr>ssh連線</vt:lpstr>
      <vt:lpstr>ssh連線練習 (3min)</vt:lpstr>
      <vt:lpstr>Linux資料夾結構</vt:lpstr>
      <vt:lpstr>Linux基本指令</vt:lpstr>
      <vt:lpstr>Linux基本指令</vt:lpstr>
      <vt:lpstr>Linux基本指令</vt:lpstr>
      <vt:lpstr>Linux基本指令</vt:lpstr>
      <vt:lpstr>Linux指令練習 (10min)</vt:lpstr>
      <vt:lpstr>文字編輯器Vim</vt:lpstr>
      <vt:lpstr>Vim指令</vt:lpstr>
      <vt:lpstr>Vim指令</vt:lpstr>
      <vt:lpstr>Vim練習 (15min)</vt:lpstr>
      <vt:lpstr>程式編譯流程</vt:lpstr>
      <vt:lpstr>Hello,World!</vt:lpstr>
      <vt:lpstr>編譯和執行</vt:lpstr>
      <vt:lpstr>Hello world 練習(20min)</vt:lpstr>
      <vt:lpstr>附錄1：Windows ssh軟體-Pietty</vt:lpstr>
      <vt:lpstr>附錄1：Windows ssh軟體-Pietty</vt:lpstr>
      <vt:lpstr>附錄1：Windows ssh軟體-Pietty</vt:lpstr>
      <vt:lpstr>附錄1：Windows ssh軟體-Pietty</vt:lpstr>
      <vt:lpstr>附錄2：常用指令表</vt:lpstr>
      <vt:lpstr>附錄3：Linux發展史</vt:lpstr>
      <vt:lpstr>附錄3：Linux發展史</vt:lpstr>
      <vt:lpstr>附錄3：Linux發展史</vt:lpstr>
      <vt:lpstr>附錄3：Linux發展史</vt:lpstr>
      <vt:lpstr>附錄3：Linux發展史</vt:lpstr>
      <vt:lpstr>附錄3：Linux發展史</vt:lpstr>
      <vt:lpstr>附錄3：Linux發展史</vt:lpstr>
      <vt:lpstr>完整版故事 請參考C和C++教授的講課內容</vt:lpstr>
      <vt:lpstr>附錄4：Vim 預設顏色主題表</vt:lpstr>
      <vt:lpstr>附錄4：Vim 預設顏色主題表</vt:lpstr>
      <vt:lpstr>附錄4：Vim 預設顏色主題表</vt:lpstr>
      <vt:lpstr>附錄4：Vim 預設顏色主題表</vt:lpstr>
      <vt:lpstr>附錄4：Vim 預設顏色主題表</vt:lpstr>
      <vt:lpstr>附錄4：Vim 預設顏色主題表</vt:lpstr>
      <vt:lpstr>附錄4：Vim 預設顏色主題表</vt:lpstr>
      <vt:lpstr>附錄4：Vim 預設顏色主題表</vt:lpstr>
      <vt:lpstr>附錄4：Vim 預設顏色主題表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2015-09-13T08:32:30Z</dcterms:created>
  <dcterms:modified xsi:type="dcterms:W3CDTF">2015-09-17T15:55:04Z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