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93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30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8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7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74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0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78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6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7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6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4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2.2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287386" cy="4775664"/>
          </a:xfrm>
        </p:spPr>
      </p:pic>
    </p:spTree>
    <p:extLst>
      <p:ext uri="{BB962C8B-B14F-4D97-AF65-F5344CB8AC3E}">
        <p14:creationId xmlns:p14="http://schemas.microsoft.com/office/powerpoint/2010/main" val="8837285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2.3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135486" cy="4248472"/>
          </a:xfrm>
        </p:spPr>
      </p:pic>
    </p:spTree>
    <p:extLst>
      <p:ext uri="{BB962C8B-B14F-4D97-AF65-F5344CB8AC3E}">
        <p14:creationId xmlns:p14="http://schemas.microsoft.com/office/powerpoint/2010/main" val="55863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3.3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6752"/>
            <a:ext cx="4905406" cy="5481665"/>
          </a:xfrm>
        </p:spPr>
      </p:pic>
    </p:spTree>
    <p:extLst>
      <p:ext uri="{BB962C8B-B14F-4D97-AF65-F5344CB8AC3E}">
        <p14:creationId xmlns:p14="http://schemas.microsoft.com/office/powerpoint/2010/main" val="405955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12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Calibri</vt:lpstr>
      <vt:lpstr>Office 佈景主題</vt:lpstr>
      <vt:lpstr>練習2.2參考code</vt:lpstr>
      <vt:lpstr>練習2.3參考code</vt:lpstr>
      <vt:lpstr>練習3.3參考code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&amp; switch case</dc:title>
  <dc:creator>kine</dc:creator>
  <cp:lastModifiedBy>joe</cp:lastModifiedBy>
  <cp:revision>43</cp:revision>
  <dcterms:created xsi:type="dcterms:W3CDTF">2015-09-29T17:24:03Z</dcterms:created>
  <dcterms:modified xsi:type="dcterms:W3CDTF">2016-10-16T12:21:23Z</dcterms:modified>
</cp:coreProperties>
</file>