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58" r:id="rId5"/>
    <p:sldId id="260" r:id="rId6"/>
    <p:sldId id="261" r:id="rId7"/>
    <p:sldId id="262" r:id="rId8"/>
    <p:sldId id="265" r:id="rId9"/>
    <p:sldId id="263" r:id="rId10"/>
    <p:sldId id="268" r:id="rId11"/>
    <p:sldId id="264" r:id="rId12"/>
    <p:sldId id="285" r:id="rId13"/>
    <p:sldId id="286" r:id="rId14"/>
    <p:sldId id="267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2" r:id="rId27"/>
    <p:sldId id="281" r:id="rId28"/>
    <p:sldId id="284" r:id="rId29"/>
    <p:sldId id="28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趴吐－二維陣列及傳入函式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1800" dirty="0" smtClean="0"/>
              <a:t>製作者</a:t>
            </a:r>
            <a:r>
              <a:rPr lang="en-US" altLang="zh-TW" sz="1800" dirty="0" smtClean="0"/>
              <a:t>:Chen Yi</a:t>
            </a:r>
          </a:p>
          <a:p>
            <a:r>
              <a:rPr lang="zh-TW" altLang="en-US" sz="1800" dirty="0" smtClean="0"/>
              <a:t>成功大學資工系醒獅團上課講義</a:t>
            </a:r>
            <a:endParaRPr lang="en-US" altLang="zh-TW" sz="18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821537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Assign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42976" y="1214422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就和一維的差不多</a:t>
            </a:r>
            <a:endParaRPr lang="en-US" altLang="zh-TW" dirty="0" smtClean="0"/>
          </a:p>
          <a:p>
            <a:r>
              <a:rPr lang="zh-TW" altLang="en-US" dirty="0"/>
              <a:t>把你要的位置給他就對了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643182"/>
            <a:ext cx="1285884" cy="4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1857356" y="235743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EX: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85852" y="385762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迴圈做一開始的初始化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286256"/>
            <a:ext cx="36576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使用時就跟其他維一樣，把你要的位置給他就可以了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143116"/>
            <a:ext cx="356373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一般來說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我個人會建議多維陣列在做初始化的時候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使用ｆｏｒ迴圈會比較適當一點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真的有必要指定某個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是甚麼值在特別給它就可以了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多維的初始化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286256"/>
            <a:ext cx="4500594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試著印出一個西洋棋盤吧</a:t>
            </a:r>
            <a:r>
              <a:rPr lang="en-US" altLang="zh-TW" dirty="0" smtClean="0"/>
              <a:t>!!</a:t>
            </a:r>
          </a:p>
          <a:p>
            <a:pPr lvl="1"/>
            <a:r>
              <a:rPr lang="zh-TW" altLang="en-US" dirty="0" smtClean="0"/>
              <a:t>題目要求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Q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皇后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K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國王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主教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小兵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城堡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騎士 </a:t>
            </a:r>
            <a:r>
              <a:rPr lang="en-US" altLang="zh-TW" dirty="0" smtClean="0">
                <a:sym typeface="Wingdings" pitchFamily="2" charset="2"/>
              </a:rPr>
              <a:t> </a:t>
            </a:r>
            <a:r>
              <a:rPr lang="zh-TW" altLang="en-US" dirty="0" smtClean="0">
                <a:sym typeface="Wingdings" pitchFamily="2" charset="2"/>
              </a:rPr>
              <a:t>隨便給一個</a:t>
            </a:r>
            <a:r>
              <a:rPr lang="en-US" altLang="zh-TW" dirty="0" smtClean="0">
                <a:sym typeface="Wingdings" pitchFamily="2" charset="2"/>
              </a:rPr>
              <a:t>XD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Hints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Char array</a:t>
            </a:r>
          </a:p>
          <a:p>
            <a:pPr lvl="2"/>
            <a:endParaRPr lang="en-US" altLang="zh-TW" dirty="0" smtClean="0">
              <a:sym typeface="Wingdings" pitchFamily="2" charset="2"/>
            </a:endParaRPr>
          </a:p>
          <a:p>
            <a:pPr lvl="2"/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I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357430"/>
            <a:ext cx="3309946" cy="330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當程式越寫越長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2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3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4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5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會變得越來越難維護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就是</a:t>
            </a:r>
            <a:r>
              <a:rPr lang="en-US" altLang="zh-TW" dirty="0" smtClean="0">
                <a:sym typeface="Wingdings" pitchFamily="2" charset="2"/>
              </a:rPr>
              <a:t>function</a:t>
            </a:r>
            <a:r>
              <a:rPr lang="zh-TW" altLang="en-US" dirty="0" smtClean="0">
                <a:sym typeface="Wingdings" pitchFamily="2" charset="2"/>
              </a:rPr>
              <a:t>出現的時候拉</a:t>
            </a:r>
            <a:r>
              <a:rPr lang="en-US" altLang="zh-TW" dirty="0" smtClean="0">
                <a:sym typeface="Wingdings" pitchFamily="2" charset="2"/>
              </a:rPr>
              <a:t>~~~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傳入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內作運算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一般來說</a:t>
            </a:r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時，是為了切割一下程式碼</a:t>
            </a:r>
            <a:endParaRPr lang="en-US" altLang="zh-TW" sz="2400" dirty="0" smtClean="0"/>
          </a:p>
          <a:p>
            <a:r>
              <a:rPr lang="zh-TW" altLang="en-US" sz="2400" dirty="0" smtClean="0"/>
              <a:t>讓程式碼的可讀性變得更高，除錯的時候比較好除</a:t>
            </a:r>
            <a:endParaRPr lang="en-US" altLang="zh-TW" sz="2400" dirty="0" smtClean="0"/>
          </a:p>
          <a:p>
            <a:r>
              <a:rPr lang="en-US" altLang="zh-TW" sz="2400" dirty="0" smtClean="0"/>
              <a:t>Ex.</a:t>
            </a:r>
            <a:r>
              <a:rPr lang="zh-TW" altLang="en-US" sz="2400" dirty="0" smtClean="0"/>
              <a:t> 以遊戲程式來講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可能會分出幾個</a:t>
            </a:r>
            <a:r>
              <a:rPr lang="en-US" altLang="zh-TW" sz="2000" dirty="0" smtClean="0"/>
              <a:t>function</a:t>
            </a:r>
          </a:p>
          <a:p>
            <a:pPr lvl="2"/>
            <a:r>
              <a:rPr lang="zh-TW" altLang="en-US" sz="2000" dirty="0" smtClean="0"/>
              <a:t>等待輸入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操作判斷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勝利條件判斷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切了可以使整支程式看起來更有條理，而且能被重複使用</a:t>
            </a:r>
            <a:endParaRPr lang="en-US" altLang="zh-TW" sz="2000" dirty="0" smtClean="0"/>
          </a:p>
          <a:p>
            <a:r>
              <a:rPr lang="zh-TW" altLang="en-US" sz="2400" dirty="0" smtClean="0"/>
              <a:t>如果不切的話</a:t>
            </a:r>
            <a:r>
              <a:rPr lang="en-US" altLang="zh-TW" sz="2400" dirty="0" smtClean="0"/>
              <a:t>…</a:t>
            </a:r>
          </a:p>
          <a:p>
            <a:pPr lvl="1"/>
            <a:r>
              <a:rPr lang="zh-TW" altLang="en-US" sz="2000" dirty="0" smtClean="0"/>
              <a:t>實在很難想像阿</a:t>
            </a:r>
            <a:r>
              <a:rPr lang="en-US" altLang="zh-TW" sz="2000" dirty="0" smtClean="0"/>
              <a:t>QAQ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偷偷搶一下第五周的工作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給大家看個例子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64"/>
            <a:ext cx="8143931" cy="443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214810" y="2643182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猜猜看這個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裡面有幾行ˊ</a:t>
            </a:r>
            <a:r>
              <a:rPr lang="en-US" altLang="zh-TW" dirty="0" smtClean="0"/>
              <a:t>__&gt;ˋ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7224" y="1142984"/>
            <a:ext cx="8175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這是我某次不小心刪掉分檔，又只剩３小時就死限</a:t>
            </a:r>
            <a:endParaRPr lang="en-US" altLang="zh-TW" dirty="0" smtClean="0"/>
          </a:p>
          <a:p>
            <a:r>
              <a:rPr lang="zh-TW" altLang="en-US" dirty="0"/>
              <a:t>拼了老</a:t>
            </a:r>
            <a:r>
              <a:rPr lang="zh-TW" altLang="en-US" dirty="0" smtClean="0"/>
              <a:t>命絞盡腦汁 把幾乎全部的東西</a:t>
            </a:r>
            <a:r>
              <a:rPr lang="zh-TW" altLang="en-US" dirty="0"/>
              <a:t>塞在一個</a:t>
            </a:r>
            <a:r>
              <a:rPr lang="en-US" altLang="zh-TW" dirty="0"/>
              <a:t>main</a:t>
            </a:r>
            <a:r>
              <a:rPr lang="zh-TW" altLang="en-US" dirty="0"/>
              <a:t>裡解決的一個奇蹟ˊ＿＿＞</a:t>
            </a:r>
            <a:r>
              <a:rPr lang="zh-TW" altLang="en-US" dirty="0" smtClean="0"/>
              <a:t>ˋ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5214942" y="32861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３ＸＸ行＼ˊｗˋ／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43174" y="5429264"/>
            <a:ext cx="5812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這裡面的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處理完全是在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裡做的</a:t>
            </a:r>
            <a:r>
              <a:rPr lang="en-US" altLang="zh-TW" dirty="0" smtClean="0"/>
              <a:t>XD</a:t>
            </a:r>
          </a:p>
          <a:p>
            <a:r>
              <a:rPr lang="zh-TW" altLang="en-US" dirty="0"/>
              <a:t>後果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…  </a:t>
            </a:r>
            <a:r>
              <a:rPr lang="zh-TW" altLang="en-US" dirty="0"/>
              <a:t>我除了要打這個</a:t>
            </a:r>
            <a:r>
              <a:rPr lang="en-US" altLang="zh-TW" dirty="0"/>
              <a:t>PPT</a:t>
            </a:r>
            <a:r>
              <a:rPr lang="zh-TW" altLang="en-US" dirty="0"/>
              <a:t>以外我完全不會開來</a:t>
            </a:r>
            <a:r>
              <a:rPr lang="zh-TW" altLang="en-US" dirty="0" smtClean="0"/>
              <a:t>看</a:t>
            </a:r>
            <a:endParaRPr lang="en-US" altLang="zh-TW" dirty="0" smtClean="0"/>
          </a:p>
          <a:p>
            <a:r>
              <a:rPr lang="zh-TW" altLang="en-US" dirty="0"/>
              <a:t>而且根本不知道他在幹嘛</a:t>
            </a:r>
            <a:r>
              <a:rPr lang="en-US" altLang="zh-TW" dirty="0"/>
              <a:t>\ˊwˋ/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那要怎麼把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傳進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裡呢</a:t>
            </a:r>
            <a:r>
              <a:rPr lang="en-US" altLang="zh-TW" dirty="0" smtClean="0"/>
              <a:t>?!</a:t>
            </a:r>
          </a:p>
          <a:p>
            <a:pPr lvl="1"/>
            <a:r>
              <a:rPr lang="zh-TW" altLang="en-US" dirty="0" smtClean="0"/>
              <a:t>小光光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語言裡面就是用</a:t>
            </a:r>
            <a:r>
              <a:rPr lang="zh-TW" altLang="en-US" b="1" dirty="0" smtClean="0">
                <a:solidFill>
                  <a:schemeClr val="accent2"/>
                </a:solidFill>
              </a:rPr>
              <a:t>指標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pPr lvl="1"/>
            <a:r>
              <a:rPr lang="zh-TW" altLang="en-US" dirty="0" smtClean="0"/>
              <a:t>指標是甚麼呢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指標就是那個只去記憶體上儲存資料的位址阿</a:t>
            </a:r>
            <a:r>
              <a:rPr lang="en-US" altLang="zh-TW" dirty="0" smtClean="0"/>
              <a:t>~</a:t>
            </a:r>
          </a:p>
          <a:p>
            <a:pPr lvl="1"/>
            <a:r>
              <a:rPr lang="zh-TW" altLang="en-US" dirty="0" smtClean="0"/>
              <a:t>然後你肯定會聽到小光光講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二維的陣列</a:t>
            </a:r>
            <a:r>
              <a:rPr lang="en-US" altLang="zh-TW" dirty="0" smtClean="0"/>
              <a:t>…</a:t>
            </a:r>
            <a:r>
              <a:rPr lang="zh-TW" altLang="en-US" dirty="0" smtClean="0"/>
              <a:t> 就是</a:t>
            </a:r>
            <a:r>
              <a:rPr lang="en-US" altLang="zh-TW" dirty="0" smtClean="0"/>
              <a:t>A pointer points to a pointer points to a data \(‘w’)/</a:t>
            </a:r>
          </a:p>
          <a:p>
            <a:pPr lvl="2"/>
            <a:r>
              <a:rPr lang="zh-TW" altLang="en-US" dirty="0" smtClean="0"/>
              <a:t>當年的學長姐們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_(:3JZ)_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既然看過了恐怖的超噁心長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抱歉</a:t>
            </a:r>
            <a:r>
              <a:rPr lang="en-US" altLang="zh-TW" dirty="0" smtClean="0"/>
              <a:t>…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43108" y="3143248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我不該在這邊浪費時間在那邊玩繞口令的</a:t>
            </a:r>
            <a:r>
              <a:rPr lang="en-US" altLang="zh-TW" dirty="0" smtClean="0"/>
              <a:t>&lt;(__)&gt;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Review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Tutorial</a:t>
            </a:r>
          </a:p>
          <a:p>
            <a:pPr lvl="1"/>
            <a:r>
              <a:rPr lang="en-US" altLang="zh-TW" dirty="0" smtClean="0"/>
              <a:t>Two Dimension Array</a:t>
            </a:r>
          </a:p>
          <a:p>
            <a:pPr lvl="2"/>
            <a:r>
              <a:rPr lang="en-US" altLang="zh-TW" dirty="0" smtClean="0"/>
              <a:t>Exercise-I</a:t>
            </a:r>
          </a:p>
          <a:p>
            <a:pPr lvl="1"/>
            <a:r>
              <a:rPr lang="en-US" altLang="zh-TW" dirty="0" smtClean="0"/>
              <a:t>In Function</a:t>
            </a:r>
          </a:p>
          <a:p>
            <a:pPr lvl="2"/>
            <a:r>
              <a:rPr lang="en-US" altLang="zh-TW" dirty="0" smtClean="0"/>
              <a:t>Exercise-I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Hints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Reference				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要傳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 進</a:t>
            </a:r>
            <a:r>
              <a:rPr lang="en-US" altLang="zh-TW" dirty="0" smtClean="0"/>
              <a:t>function?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那就傳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巴ˊ</a:t>
            </a:r>
            <a:r>
              <a:rPr lang="en-US" altLang="zh-TW" dirty="0" smtClean="0"/>
              <a:t>wˋ</a:t>
            </a:r>
            <a:r>
              <a:rPr lang="zh-TW" altLang="en-US" dirty="0" smtClean="0"/>
              <a:t> </a:t>
            </a:r>
            <a:r>
              <a:rPr lang="en-US" altLang="zh-TW" dirty="0" smtClean="0"/>
              <a:t>/~</a:t>
            </a:r>
          </a:p>
          <a:p>
            <a:pPr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哪呢</a:t>
            </a:r>
            <a:r>
              <a:rPr lang="en-US" altLang="zh-TW" dirty="0" smtClean="0"/>
              <a:t>?!</a:t>
            </a:r>
            <a:r>
              <a:rPr lang="zh-TW" altLang="en-US" dirty="0" smtClean="0"/>
              <a:t>  這不是跟小光光講的一樣嗎</a:t>
            </a:r>
            <a:r>
              <a:rPr lang="en-US" altLang="zh-TW" dirty="0" smtClean="0"/>
              <a:t>?!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C</a:t>
            </a:r>
            <a:r>
              <a:rPr lang="zh-TW" altLang="en-US" dirty="0" smtClean="0"/>
              <a:t> 裡，想把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做為參數傳入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是唯一的解</a:t>
            </a:r>
            <a:r>
              <a:rPr lang="en-US" altLang="zh-TW" dirty="0" smtClean="0"/>
              <a:t>!!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認真的來看一下怎麼傳吧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43240" y="592933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用</a:t>
            </a:r>
            <a:r>
              <a:rPr lang="en-US" altLang="zh-TW" dirty="0" smtClean="0">
                <a:solidFill>
                  <a:schemeClr val="accent2"/>
                </a:solidFill>
              </a:rPr>
              <a:t>global</a:t>
            </a:r>
            <a:r>
              <a:rPr lang="zh-TW" altLang="en-US" dirty="0">
                <a:solidFill>
                  <a:schemeClr val="accent2"/>
                </a:solidFill>
              </a:rPr>
              <a:t>就先不</a:t>
            </a:r>
            <a:r>
              <a:rPr lang="zh-TW" altLang="en-US" dirty="0" smtClean="0">
                <a:solidFill>
                  <a:schemeClr val="accent2"/>
                </a:solidFill>
              </a:rPr>
              <a:t>談</a:t>
            </a:r>
            <a:r>
              <a:rPr lang="en-US" altLang="zh-TW" dirty="0" smtClean="0">
                <a:solidFill>
                  <a:schemeClr val="accent2"/>
                </a:solidFill>
              </a:rPr>
              <a:t>… </a:t>
            </a:r>
            <a:r>
              <a:rPr lang="zh-TW" altLang="en-US" dirty="0">
                <a:solidFill>
                  <a:schemeClr val="accent2"/>
                </a:solidFill>
              </a:rPr>
              <a:t>很多人對</a:t>
            </a:r>
            <a:r>
              <a:rPr lang="en-US" altLang="zh-TW" dirty="0">
                <a:solidFill>
                  <a:schemeClr val="accent2"/>
                </a:solidFill>
              </a:rPr>
              <a:t>global</a:t>
            </a:r>
            <a:r>
              <a:rPr lang="zh-TW" altLang="en-US" dirty="0">
                <a:solidFill>
                  <a:schemeClr val="accent2"/>
                </a:solidFill>
              </a:rPr>
              <a:t>很</a:t>
            </a:r>
            <a:r>
              <a:rPr lang="zh-TW" altLang="en-US" dirty="0" smtClean="0">
                <a:solidFill>
                  <a:schemeClr val="accent2"/>
                </a:solidFill>
              </a:rPr>
              <a:t>排斥</a:t>
            </a:r>
            <a:r>
              <a:rPr lang="en-US" altLang="zh-TW" dirty="0" smtClean="0">
                <a:solidFill>
                  <a:schemeClr val="accent2"/>
                </a:solidFill>
              </a:rPr>
              <a:t>…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071942"/>
            <a:ext cx="302804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1472" y="164305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000" b="1" dirty="0" smtClean="0"/>
              <a:t>Ｑ１：</a:t>
            </a:r>
            <a:r>
              <a:rPr lang="en-US" altLang="zh-TW" sz="2000" b="1" dirty="0" smtClean="0"/>
              <a:t>pointer(</a:t>
            </a:r>
            <a:r>
              <a:rPr lang="zh-TW" altLang="en-US" sz="2000" b="1" dirty="0" smtClean="0"/>
              <a:t>指標</a:t>
            </a:r>
            <a:r>
              <a:rPr lang="en-US" altLang="zh-TW" sz="2000" b="1" dirty="0" smtClean="0"/>
              <a:t>)</a:t>
            </a:r>
            <a:r>
              <a:rPr lang="zh-TW" altLang="en-US" sz="2000" b="1" dirty="0" smtClean="0"/>
              <a:t>是啥</a:t>
            </a:r>
            <a:r>
              <a:rPr lang="en-US" altLang="zh-TW" sz="2000" b="1" dirty="0" smtClean="0"/>
              <a:t>?</a:t>
            </a:r>
          </a:p>
          <a:p>
            <a:r>
              <a:rPr lang="en-US" altLang="zh-TW" sz="2000" dirty="0" smtClean="0"/>
              <a:t>A1: pointer</a:t>
            </a:r>
            <a:r>
              <a:rPr lang="zh-TW" altLang="en-US" sz="2000" dirty="0" smtClean="0"/>
              <a:t>就是一個</a:t>
            </a:r>
            <a:r>
              <a:rPr lang="en-US" altLang="zh-TW" sz="2000" dirty="0" smtClean="0"/>
              <a:t>type</a:t>
            </a:r>
            <a:r>
              <a:rPr lang="zh-TW" altLang="en-US" sz="2000" dirty="0" smtClean="0"/>
              <a:t> 儲存的內容是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記憶體的位址</a:t>
            </a:r>
            <a:endParaRPr lang="en-US" altLang="zh-TW" sz="2000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sz="1600" b="1" dirty="0" smtClean="0"/>
              <a:t>Q:</a:t>
            </a:r>
            <a:r>
              <a:rPr lang="zh-TW" altLang="en-US" sz="1600" b="1" dirty="0" smtClean="0"/>
              <a:t>記憶體位址是甚麼</a:t>
            </a:r>
            <a:r>
              <a:rPr lang="en-US" altLang="zh-TW" sz="1600" b="1" dirty="0" smtClean="0"/>
              <a:t>QQ?</a:t>
            </a:r>
          </a:p>
          <a:p>
            <a:pPr lvl="1"/>
            <a:r>
              <a:rPr lang="en-US" altLang="zh-TW" sz="1600" b="1" dirty="0" smtClean="0"/>
              <a:t>A:</a:t>
            </a:r>
            <a:r>
              <a:rPr lang="zh-TW" altLang="en-US" sz="1600" b="1" dirty="0" smtClean="0"/>
              <a:t>去看看你計概的東西</a:t>
            </a:r>
            <a:r>
              <a:rPr lang="en-US" altLang="zh-TW" sz="1600" b="1" dirty="0" smtClean="0"/>
              <a:t>… or </a:t>
            </a:r>
            <a:r>
              <a:rPr lang="en-US" altLang="zh-TW" sz="1600" b="1" dirty="0" err="1" smtClean="0"/>
              <a:t>google</a:t>
            </a:r>
            <a:r>
              <a:rPr lang="zh-TW" altLang="en-US" sz="1600" b="1" dirty="0" smtClean="0"/>
              <a:t> 簡單來講 就像是你家的</a:t>
            </a:r>
            <a:r>
              <a:rPr lang="zh-TW" altLang="en-US" sz="1600" b="1" dirty="0" smtClean="0">
                <a:solidFill>
                  <a:schemeClr val="accent2"/>
                </a:solidFill>
              </a:rPr>
              <a:t>門牌</a:t>
            </a:r>
            <a:r>
              <a:rPr lang="zh-TW" altLang="en-US" sz="1600" b="1" dirty="0" smtClean="0"/>
              <a:t>一樣</a:t>
            </a:r>
            <a:endParaRPr lang="en-US" altLang="zh-TW" sz="1600" b="1" dirty="0" smtClean="0"/>
          </a:p>
          <a:p>
            <a:pPr lvl="2"/>
            <a:r>
              <a:rPr lang="en-US" altLang="zh-TW" sz="1400" b="1" dirty="0" smtClean="0"/>
              <a:t>Pointer</a:t>
            </a:r>
            <a:r>
              <a:rPr lang="zh-TW" altLang="en-US" sz="1400" b="1" dirty="0" smtClean="0"/>
              <a:t>紀錄的東西就是</a:t>
            </a:r>
            <a:r>
              <a:rPr lang="zh-TW" altLang="en-US" sz="1400" b="1" dirty="0" smtClean="0">
                <a:solidFill>
                  <a:schemeClr val="accent2"/>
                </a:solidFill>
              </a:rPr>
              <a:t>門牌上的地址</a:t>
            </a:r>
            <a:r>
              <a:rPr lang="zh-TW" altLang="en-US" sz="1400" b="1" dirty="0" smtClean="0"/>
              <a:t>。你家有甚麼不關他的事</a:t>
            </a:r>
            <a:endParaRPr lang="en-US" altLang="zh-TW" sz="1400" b="1" dirty="0" smtClean="0"/>
          </a:p>
          <a:p>
            <a:endParaRPr lang="en-US" altLang="zh-TW" sz="2000" b="1" dirty="0" smtClean="0"/>
          </a:p>
          <a:p>
            <a:r>
              <a:rPr lang="zh-TW" altLang="en-US" sz="2000" b="1" dirty="0" smtClean="0"/>
              <a:t>Ｑ２：那要怎麼表示指標？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Ａ２：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＊</a:t>
            </a:r>
            <a:r>
              <a:rPr lang="zh-TW" altLang="en-US" sz="2000" b="1" dirty="0" smtClean="0"/>
              <a:t>君！！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下面例子表示一個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pointer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指去一個</a:t>
            </a:r>
            <a:r>
              <a:rPr lang="en-US" altLang="zh-TW" sz="2000" b="1" dirty="0" err="1" smtClean="0">
                <a:solidFill>
                  <a:schemeClr val="accent2"/>
                </a:solidFill>
              </a:rPr>
              <a:t>int</a:t>
            </a:r>
            <a:endParaRPr lang="en-US" altLang="zh-TW" sz="2000" b="1" dirty="0" smtClean="0">
              <a:solidFill>
                <a:schemeClr val="accent2"/>
              </a:solidFill>
            </a:endParaRPr>
          </a:p>
          <a:p>
            <a:pPr lvl="1"/>
            <a:r>
              <a:rPr lang="zh-TW" altLang="en-US" sz="1600" b="1" dirty="0" smtClean="0"/>
              <a:t>ＥＸ</a:t>
            </a:r>
            <a:endParaRPr lang="en-US" altLang="zh-TW" sz="1600" b="1" dirty="0" smtClean="0"/>
          </a:p>
          <a:p>
            <a:pPr lvl="1"/>
            <a:endParaRPr lang="en-US" altLang="zh-TW" sz="1600" b="1" dirty="0" smtClean="0"/>
          </a:p>
          <a:p>
            <a:pPr lvl="1"/>
            <a:endParaRPr lang="en-US" altLang="zh-TW" sz="1600" b="1" dirty="0" smtClean="0"/>
          </a:p>
          <a:p>
            <a:pPr lvl="1"/>
            <a:r>
              <a:rPr lang="zh-TW" altLang="en-US" sz="1600" b="1" dirty="0" smtClean="0"/>
              <a:t>當然你也可以</a:t>
            </a:r>
            <a:r>
              <a:rPr lang="en-US" altLang="zh-TW" sz="1600" b="1" dirty="0" smtClean="0"/>
              <a:t>float* , double* …etc.</a:t>
            </a:r>
            <a:r>
              <a:rPr lang="zh-TW" altLang="en-US" sz="1600" b="1" dirty="0" smtClean="0"/>
              <a:t> 甚至是</a:t>
            </a:r>
            <a:r>
              <a:rPr lang="en-US" altLang="zh-TW" sz="1600" b="1" dirty="0" smtClean="0"/>
              <a:t>void*</a:t>
            </a:r>
          </a:p>
          <a:p>
            <a:pPr lvl="1"/>
            <a:endParaRPr lang="en-US" altLang="zh-TW" sz="1600" b="1" dirty="0" smtClean="0"/>
          </a:p>
          <a:p>
            <a:r>
              <a:rPr lang="zh-TW" altLang="en-US" sz="2000" b="1" dirty="0" smtClean="0"/>
              <a:t>Ｑ３：那</a:t>
            </a:r>
            <a:r>
              <a:rPr lang="en-US" altLang="zh-TW" sz="2000" b="1" dirty="0" smtClean="0"/>
              <a:t>… </a:t>
            </a:r>
            <a:r>
              <a:rPr lang="zh-TW" altLang="en-US" sz="2000" b="1" dirty="0" smtClean="0"/>
              <a:t>我要怎麼用</a:t>
            </a:r>
            <a:r>
              <a:rPr lang="en-US" altLang="zh-TW" sz="2000" b="1" dirty="0" smtClean="0"/>
              <a:t>?</a:t>
            </a:r>
          </a:p>
          <a:p>
            <a:r>
              <a:rPr lang="zh-TW" altLang="en-US" sz="2000" b="1" dirty="0" smtClean="0"/>
              <a:t>Ａ３：拜託你持續地來醒獅團囉Ｏｖ＜</a:t>
            </a:r>
            <a:endParaRPr lang="en-US" altLang="zh-TW" sz="2000" b="1" dirty="0" smtClean="0"/>
          </a:p>
          <a:p>
            <a:pPr lvl="2"/>
            <a:r>
              <a:rPr lang="zh-TW" altLang="en-US" sz="1400" b="1" dirty="0" smtClean="0"/>
              <a:t>迷之音</a:t>
            </a:r>
            <a:r>
              <a:rPr lang="en-US" altLang="zh-TW" sz="1400" b="1" dirty="0" smtClean="0"/>
              <a:t>:</a:t>
            </a:r>
            <a:r>
              <a:rPr lang="zh-TW" altLang="en-US" sz="1400" b="1" dirty="0" smtClean="0"/>
              <a:t>我功力不夠深 </a:t>
            </a:r>
            <a:r>
              <a:rPr lang="en-US" altLang="zh-TW" sz="1400" b="1" dirty="0" smtClean="0"/>
              <a:t>, </a:t>
            </a:r>
            <a:r>
              <a:rPr lang="zh-TW" altLang="en-US" sz="1400" b="1" dirty="0" smtClean="0"/>
              <a:t>不敢講太多</a:t>
            </a:r>
            <a:r>
              <a:rPr lang="en-US" altLang="zh-TW" sz="1400" b="1" dirty="0" smtClean="0"/>
              <a:t>pointer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QQ</a:t>
            </a:r>
          </a:p>
          <a:p>
            <a:pPr lvl="2"/>
            <a:endParaRPr lang="zh-TW" altLang="en-US" sz="14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那只好再搶一下之後的</a:t>
            </a:r>
            <a:r>
              <a:rPr lang="en-US" altLang="zh-TW" sz="2800" dirty="0" smtClean="0"/>
              <a:t>pointer</a:t>
            </a:r>
            <a:r>
              <a:rPr lang="zh-TW" altLang="en-US" sz="2800" dirty="0" smtClean="0"/>
              <a:t>進度拉ˊ</a:t>
            </a:r>
            <a:r>
              <a:rPr lang="en-US" altLang="zh-TW" sz="2800" dirty="0" smtClean="0"/>
              <a:t>__&gt;ˋ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廢話不多說，直接舉個例子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傳入一維陣列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8143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928794" y="385762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Type</a:t>
            </a:r>
            <a:r>
              <a:rPr lang="zh-TW" altLang="en-US" b="1" dirty="0" smtClean="0">
                <a:solidFill>
                  <a:srgbClr val="FF0000"/>
                </a:solidFill>
              </a:rPr>
              <a:t>*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2035951" y="417909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再一個！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001024" cy="46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286380" y="6215082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看到這邊應該能夠理解了吧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傳入後改值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3343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r>
              <a:rPr lang="zh-TW" altLang="en-US" dirty="0" smtClean="0"/>
              <a:t>上面例子可以明顯看到，在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外面的時候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值已經被變動過了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為甚麼呢</a:t>
            </a:r>
            <a:r>
              <a:rPr lang="en-US" altLang="zh-TW" dirty="0" smtClean="0"/>
              <a:t>?!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		</a:t>
            </a:r>
            <a:r>
              <a:rPr lang="en-US" altLang="zh-TW" sz="2000" dirty="0" smtClean="0">
                <a:sym typeface="Wingdings" pitchFamily="2" charset="2"/>
              </a:rPr>
              <a:t></a:t>
            </a:r>
            <a:r>
              <a:rPr lang="zh-TW" altLang="en-US" sz="2000" dirty="0" smtClean="0">
                <a:sym typeface="Wingdings" pitchFamily="2" charset="2"/>
              </a:rPr>
              <a:t> 因為</a:t>
            </a:r>
            <a:r>
              <a:rPr lang="en-US" altLang="zh-TW" sz="2000" dirty="0" smtClean="0">
                <a:sym typeface="Wingdings" pitchFamily="2" charset="2"/>
              </a:rPr>
              <a:t>pointer</a:t>
            </a:r>
            <a:r>
              <a:rPr lang="zh-TW" altLang="en-US" sz="2000" dirty="0" smtClean="0">
                <a:sym typeface="Wingdings" pitchFamily="2" charset="2"/>
              </a:rPr>
              <a:t>就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itchFamily="2" charset="2"/>
              </a:rPr>
              <a:t>只是紀錄位址</a:t>
            </a:r>
            <a:endParaRPr lang="en-US" altLang="zh-TW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altLang="zh-TW" sz="2000" dirty="0" smtClean="0">
                <a:sym typeface="Wingdings" pitchFamily="2" charset="2"/>
              </a:rPr>
              <a:t>		</a:t>
            </a:r>
            <a:r>
              <a:rPr lang="zh-TW" altLang="en-US" sz="2000" dirty="0" smtClean="0">
                <a:sym typeface="Wingdings" pitchFamily="2" charset="2"/>
              </a:rPr>
              <a:t> 當你更動他位址上面的值的時候</a:t>
            </a:r>
            <a:endParaRPr lang="en-US" altLang="zh-TW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TW" sz="2000" dirty="0" smtClean="0">
                <a:sym typeface="Wingdings" pitchFamily="2" charset="2"/>
              </a:rPr>
              <a:t>		</a:t>
            </a:r>
            <a:r>
              <a:rPr lang="zh-TW" altLang="en-US" sz="2000" dirty="0" smtClean="0">
                <a:sym typeface="Wingdings" pitchFamily="2" charset="2"/>
              </a:rPr>
              <a:t> 當然不關位址的事啦</a:t>
            </a:r>
            <a:r>
              <a:rPr lang="en-US" altLang="zh-TW" sz="2000" dirty="0" smtClean="0">
                <a:sym typeface="Wingdings" pitchFamily="2" charset="2"/>
              </a:rPr>
              <a:t>~</a:t>
            </a:r>
            <a:r>
              <a:rPr lang="zh-TW" altLang="en-US" sz="2000" dirty="0" smtClean="0">
                <a:sym typeface="Wingdings" pitchFamily="2" charset="2"/>
              </a:rPr>
              <a:t> </a:t>
            </a:r>
            <a:endParaRPr lang="en-US" altLang="zh-TW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TW" sz="2000" dirty="0" smtClean="0">
                <a:sym typeface="Wingdings" pitchFamily="2" charset="2"/>
              </a:rPr>
              <a:t>		</a:t>
            </a:r>
            <a:r>
              <a:rPr lang="zh-TW" altLang="en-US" sz="2000" dirty="0" smtClean="0">
                <a:sym typeface="Wingdings" pitchFamily="2" charset="2"/>
              </a:rPr>
              <a:t> 所以你在外面</a:t>
            </a:r>
            <a:r>
              <a:rPr lang="en-US" altLang="zh-TW" sz="2000" dirty="0" smtClean="0">
                <a:sym typeface="Wingdings" pitchFamily="2" charset="2"/>
              </a:rPr>
              <a:t>print</a:t>
            </a:r>
            <a:r>
              <a:rPr lang="zh-TW" altLang="en-US" sz="2000" dirty="0" smtClean="0">
                <a:sym typeface="Wingdings" pitchFamily="2" charset="2"/>
              </a:rPr>
              <a:t>的時候就會是被</a:t>
            </a:r>
            <a:r>
              <a:rPr lang="en-US" altLang="zh-TW" sz="2000" dirty="0" smtClean="0">
                <a:sym typeface="Wingdings" pitchFamily="2" charset="2"/>
              </a:rPr>
              <a:t>+1</a:t>
            </a:r>
            <a:r>
              <a:rPr lang="zh-TW" altLang="en-US" sz="2000" dirty="0" smtClean="0">
                <a:sym typeface="Wingdings" pitchFamily="2" charset="2"/>
              </a:rPr>
              <a:t>的狀態了</a:t>
            </a:r>
            <a:r>
              <a:rPr lang="en-US" altLang="zh-TW" sz="2000" dirty="0" err="1" smtClean="0">
                <a:sym typeface="Wingdings" pitchFamily="2" charset="2"/>
              </a:rPr>
              <a:t>OwO</a:t>
            </a:r>
            <a:endParaRPr lang="en-US" altLang="zh-TW" sz="20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571868" y="4643446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溫腥小提醒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請隨時注意一下自己傳進</a:t>
            </a:r>
            <a:r>
              <a:rPr lang="en-US" altLang="zh-TW" b="1" dirty="0">
                <a:solidFill>
                  <a:srgbClr val="FF0000"/>
                </a:solidFill>
              </a:rPr>
              <a:t>function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請自行試著宣告一個</a:t>
            </a:r>
            <a:r>
              <a:rPr lang="en-US" altLang="zh-TW" sz="2400" dirty="0" smtClean="0"/>
              <a:t>1D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Array</a:t>
            </a:r>
            <a:r>
              <a:rPr lang="zh-TW" altLang="en-US" sz="2400" dirty="0" smtClean="0"/>
              <a:t>並初始化他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然後連續輸入賦值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賦值完畢後請做一次排序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排序的流程請使用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完成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Hints:</a:t>
            </a:r>
          </a:p>
          <a:p>
            <a:pPr lvl="1"/>
            <a:r>
              <a:rPr lang="en-US" altLang="zh-TW" sz="2000" dirty="0" smtClean="0"/>
              <a:t>Bubble sort / Quick Sort / XXX sort</a:t>
            </a:r>
          </a:p>
          <a:p>
            <a:pPr lvl="1"/>
            <a:r>
              <a:rPr lang="zh-TW" altLang="en-US" sz="2000" dirty="0" smtClean="0"/>
              <a:t>有很多可以玩ˊ</a:t>
            </a:r>
            <a:r>
              <a:rPr lang="en-US" altLang="zh-TW" sz="2000" dirty="0" smtClean="0"/>
              <a:t>wˋ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II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/>
          </a:bodyPr>
          <a:lstStyle/>
          <a:p>
            <a:r>
              <a:rPr lang="zh-TW" altLang="en-US" sz="1800" dirty="0" smtClean="0"/>
              <a:t>那二維呢</a:t>
            </a:r>
            <a:r>
              <a:rPr lang="en-US" altLang="zh-TW" sz="1800" dirty="0" smtClean="0"/>
              <a:t>……?</a:t>
            </a:r>
          </a:p>
          <a:p>
            <a:r>
              <a:rPr lang="zh-TW" altLang="en-US" sz="1800" dirty="0" smtClean="0"/>
              <a:t>先給個例子</a:t>
            </a:r>
            <a:r>
              <a:rPr lang="en-US" altLang="zh-TW" sz="1800" dirty="0" smtClean="0"/>
              <a:t>…  </a:t>
            </a:r>
            <a:r>
              <a:rPr lang="zh-TW" altLang="en-US" sz="1800" dirty="0" smtClean="0"/>
              <a:t>順路祈求一下到時候教</a:t>
            </a:r>
            <a:r>
              <a:rPr lang="en-US" altLang="zh-TW" sz="1800" dirty="0" smtClean="0"/>
              <a:t>Pointer</a:t>
            </a:r>
            <a:r>
              <a:rPr lang="zh-TW" altLang="en-US" sz="1800" dirty="0" smtClean="0"/>
              <a:t>的可以幫我講</a:t>
            </a:r>
            <a:r>
              <a:rPr lang="en-US" altLang="zh-TW" sz="1800" dirty="0" err="1" smtClean="0"/>
              <a:t>QwQ</a:t>
            </a:r>
            <a:endParaRPr lang="en-US" altLang="zh-TW" sz="1800" dirty="0" smtClean="0"/>
          </a:p>
          <a:p>
            <a:pPr lvl="1"/>
            <a:r>
              <a:rPr lang="zh-TW" altLang="en-US" sz="1400" dirty="0" smtClean="0"/>
              <a:t>再講下去就變成在教</a:t>
            </a:r>
            <a:r>
              <a:rPr lang="en-US" altLang="zh-TW" sz="1400" dirty="0" smtClean="0"/>
              <a:t>pointer</a:t>
            </a:r>
            <a:r>
              <a:rPr lang="zh-TW" altLang="en-US" sz="1400" dirty="0" smtClean="0"/>
              <a:t>拉ˊ</a:t>
            </a:r>
            <a:r>
              <a:rPr lang="en-US" altLang="zh-TW" sz="1400" dirty="0" smtClean="0"/>
              <a:t>Aˋ</a:t>
            </a:r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pPr lvl="1"/>
            <a:endParaRPr lang="en-US" altLang="zh-TW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00174"/>
            <a:ext cx="6429420" cy="468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5429256" y="2285992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請先試著打上去玩看看</a:t>
            </a:r>
            <a:endParaRPr lang="en-US" altLang="zh-TW" dirty="0" smtClean="0"/>
          </a:p>
          <a:p>
            <a:r>
              <a:rPr lang="zh-TW" altLang="en-US" dirty="0" smtClean="0"/>
              <a:t>不懂為什麼的話</a:t>
            </a:r>
            <a:r>
              <a:rPr lang="en-US" altLang="zh-TW" dirty="0" smtClean="0"/>
              <a:t>…  </a:t>
            </a:r>
          </a:p>
          <a:p>
            <a:r>
              <a:rPr lang="zh-TW" altLang="en-US" dirty="0" smtClean="0"/>
              <a:t>就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那節來吧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寫一維以上</a:t>
            </a:r>
            <a:r>
              <a:rPr lang="en-US" altLang="zh-TW" sz="2400" dirty="0" smtClean="0"/>
              <a:t>Array</a:t>
            </a:r>
            <a:r>
              <a:rPr lang="zh-TW" altLang="en-US" sz="2400" dirty="0" smtClean="0"/>
              <a:t>的時候，請隨時清楚自己在哪個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EX:</a:t>
            </a:r>
            <a:r>
              <a:rPr lang="zh-TW" altLang="en-US" sz="2000" dirty="0" smtClean="0"/>
              <a:t> 假設是</a:t>
            </a:r>
            <a:r>
              <a:rPr lang="en-US" altLang="zh-TW" sz="2000" dirty="0" smtClean="0"/>
              <a:t>array[x][y][z]  </a:t>
            </a:r>
            <a:r>
              <a:rPr lang="zh-TW" altLang="en-US" sz="2000" dirty="0" smtClean="0"/>
              <a:t>要記好自己現在是在處理</a:t>
            </a:r>
            <a:r>
              <a:rPr lang="en-US" altLang="zh-TW" sz="2000" dirty="0" smtClean="0"/>
              <a:t>x || y || z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小光光</a:t>
            </a:r>
            <a:r>
              <a:rPr lang="en-US" altLang="zh-TW" dirty="0" smtClean="0"/>
              <a:t>PPT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Wiki </a:t>
            </a:r>
            <a:r>
              <a:rPr lang="en-US" altLang="zh-TW" smtClean="0"/>
              <a:t>Chess Board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哈囉哈囉</a:t>
            </a:r>
            <a:r>
              <a:rPr lang="en-US" altLang="zh-TW" dirty="0" smtClean="0"/>
              <a:t>~</a:t>
            </a:r>
            <a:r>
              <a:rPr lang="zh-TW" altLang="en-US" dirty="0" smtClean="0"/>
              <a:t>  這次同樣的沒有</a:t>
            </a:r>
            <a:r>
              <a:rPr lang="en-US" altLang="zh-TW" dirty="0" smtClean="0"/>
              <a:t>EX</a:t>
            </a:r>
            <a:r>
              <a:rPr lang="zh-TW" altLang="en-US" dirty="0" smtClean="0"/>
              <a:t>的標準解答喔</a:t>
            </a:r>
            <a:r>
              <a:rPr lang="en-US" altLang="zh-TW" dirty="0" err="1" smtClean="0"/>
              <a:t>OwO</a:t>
            </a:r>
            <a:endParaRPr lang="en-US" altLang="zh-TW" dirty="0" smtClean="0"/>
          </a:p>
          <a:p>
            <a:r>
              <a:rPr lang="zh-TW" altLang="en-US" dirty="0" smtClean="0"/>
              <a:t>這次題目都不難，就請大家加油一下了</a:t>
            </a:r>
            <a:r>
              <a:rPr lang="en-US" altLang="zh-TW" dirty="0" smtClean="0"/>
              <a:t>&lt;(__)&gt;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另外請記得我上面的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都是使用</a:t>
            </a:r>
            <a:r>
              <a:rPr lang="en-US" altLang="zh-TW" dirty="0" smtClean="0"/>
              <a:t>c99</a:t>
            </a:r>
          </a:p>
          <a:p>
            <a:r>
              <a:rPr lang="zh-TW" altLang="en-US" dirty="0" smtClean="0"/>
              <a:t>所以請記得加上</a:t>
            </a:r>
            <a:r>
              <a:rPr lang="en-US" altLang="zh-TW" dirty="0" smtClean="0"/>
              <a:t>-std=c99</a:t>
            </a:r>
            <a:r>
              <a:rPr lang="zh-TW" altLang="en-US" dirty="0" smtClean="0"/>
              <a:t>這東東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沒印象請去翻趴萬</a:t>
            </a:r>
            <a:r>
              <a:rPr lang="en-US" altLang="zh-TW" dirty="0" smtClean="0"/>
              <a:t>3Q~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Declare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回憶一下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14414" y="2357430"/>
            <a:ext cx="787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0070C0"/>
                </a:solidFill>
              </a:rPr>
              <a:t>var_name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chemeClr val="accent2"/>
                </a:solidFill>
              </a:rPr>
              <a:t>length</a:t>
            </a:r>
            <a:r>
              <a:rPr lang="en-US" altLang="zh-TW" dirty="0" smtClean="0"/>
              <a:t> of array];</a:t>
            </a:r>
          </a:p>
          <a:p>
            <a:endParaRPr lang="en-US" altLang="zh-TW" dirty="0"/>
          </a:p>
          <a:p>
            <a:r>
              <a:rPr lang="en-US" altLang="zh-TW" dirty="0" smtClean="0"/>
              <a:t>	Ex: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en-US" altLang="zh-TW" dirty="0" smtClean="0"/>
              <a:t>[10];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zh-TW" altLang="en-US" dirty="0" smtClean="0">
                <a:sym typeface="Wingdings" pitchFamily="2" charset="2"/>
              </a:rPr>
              <a:t>宣告一個長度為</a:t>
            </a:r>
            <a:r>
              <a:rPr lang="en-US" altLang="zh-TW" dirty="0" smtClean="0">
                <a:sym typeface="Wingdings" pitchFamily="2" charset="2"/>
              </a:rPr>
              <a:t>10</a:t>
            </a:r>
            <a:r>
              <a:rPr lang="zh-TW" altLang="en-US" dirty="0" smtClean="0">
                <a:sym typeface="Wingdings" pitchFamily="2" charset="2"/>
              </a:rPr>
              <a:t>且型態為</a:t>
            </a:r>
            <a:r>
              <a:rPr lang="zh-TW" altLang="en-US" dirty="0">
                <a:sym typeface="Wingdings" pitchFamily="2" charset="2"/>
              </a:rPr>
              <a:t>整數的陣列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14612" y="407194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!!</a:t>
            </a:r>
            <a:r>
              <a:rPr lang="zh-TW" altLang="en-US" b="1" dirty="0" smtClean="0">
                <a:solidFill>
                  <a:schemeClr val="accent2"/>
                </a:solidFill>
              </a:rPr>
              <a:t>  陣列宣告時若沒有做初始化，內值極有可能是亂數  </a:t>
            </a:r>
            <a:r>
              <a:rPr lang="en-US" altLang="zh-TW" b="1" dirty="0" smtClean="0">
                <a:solidFill>
                  <a:schemeClr val="accent2"/>
                </a:solidFill>
              </a:rPr>
              <a:t>!!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5786" y="3571876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chemeClr val="accent2"/>
                </a:solidFill>
              </a:rPr>
              <a:t>Ｃ</a:t>
            </a:r>
            <a:r>
              <a:rPr lang="zh-TW" altLang="en-US" dirty="0" smtClean="0"/>
              <a:t>中</a:t>
            </a:r>
            <a:r>
              <a:rPr lang="zh-TW" altLang="en-US" dirty="0" smtClean="0">
                <a:solidFill>
                  <a:schemeClr val="accent2"/>
                </a:solidFill>
              </a:rPr>
              <a:t>，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的</a:t>
            </a:r>
            <a:r>
              <a:rPr lang="en-US" altLang="zh-TW" dirty="0" smtClean="0">
                <a:solidFill>
                  <a:schemeClr val="accent2"/>
                </a:solidFill>
              </a:rPr>
              <a:t>Index</a:t>
            </a:r>
            <a:r>
              <a:rPr lang="zh-TW" altLang="en-US" dirty="0" smtClean="0">
                <a:solidFill>
                  <a:schemeClr val="accent2"/>
                </a:solidFill>
              </a:rPr>
              <a:t>皆從</a:t>
            </a:r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r>
              <a:rPr lang="zh-TW" altLang="en-US" dirty="0" smtClean="0">
                <a:solidFill>
                  <a:schemeClr val="accent2"/>
                </a:solidFill>
              </a:rPr>
              <a:t>開始</a:t>
            </a:r>
            <a:endParaRPr lang="en-US" altLang="zh-TW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r>
              <a:rPr lang="en-US" altLang="zh-TW" dirty="0" smtClean="0"/>
              <a:t>Initialization(</a:t>
            </a:r>
            <a:r>
              <a:rPr lang="zh-TW" altLang="en-US" dirty="0" smtClean="0"/>
              <a:t>初始化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的宣告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Assign</a:t>
            </a:r>
            <a:r>
              <a:rPr lang="zh-TW" altLang="en-US" dirty="0" smtClean="0"/>
              <a:t>的方式做初始化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善用</a:t>
            </a:r>
            <a:r>
              <a:rPr lang="zh-TW" altLang="en-US" b="1" dirty="0" smtClean="0">
                <a:solidFill>
                  <a:schemeClr val="accent2"/>
                </a:solidFill>
                <a:sym typeface="Wingdings" pitchFamily="2" charset="2"/>
              </a:rPr>
              <a:t>迴圈</a:t>
            </a:r>
            <a:endParaRPr lang="en-US" altLang="zh-TW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7224" y="1357298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0070C0"/>
                </a:solidFill>
              </a:rPr>
              <a:t>var_name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chemeClr val="accent2"/>
                </a:solidFill>
              </a:rPr>
              <a:t>length</a:t>
            </a:r>
            <a:r>
              <a:rPr lang="en-US" altLang="zh-TW" dirty="0" smtClean="0"/>
              <a:t> of array] = </a:t>
            </a:r>
            <a:r>
              <a:rPr lang="en-US" altLang="zh-TW" b="1" dirty="0" smtClean="0">
                <a:solidFill>
                  <a:schemeClr val="accent2"/>
                </a:solidFill>
              </a:rPr>
              <a:t>{</a:t>
            </a:r>
            <a:r>
              <a:rPr lang="zh-TW" altLang="en-US" dirty="0" smtClean="0"/>
              <a:t>該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的東西</a:t>
            </a:r>
            <a:r>
              <a:rPr lang="en-US" altLang="zh-TW" b="1" dirty="0" smtClean="0">
                <a:solidFill>
                  <a:schemeClr val="accent2"/>
                </a:solidFill>
              </a:rPr>
              <a:t>}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（中間用逗號分開）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	Ex: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en-US" altLang="zh-TW" dirty="0" smtClean="0"/>
              <a:t>[10]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{1,2,3….}; </a:t>
            </a:r>
          </a:p>
          <a:p>
            <a:r>
              <a:rPr lang="en-US" altLang="zh-TW" dirty="0">
                <a:sym typeface="Wingdings" pitchFamily="2" charset="2"/>
              </a:rPr>
              <a:t>	</a:t>
            </a:r>
            <a:r>
              <a:rPr lang="en-US" altLang="zh-TW" dirty="0" smtClean="0">
                <a:sym typeface="Wingdings" pitchFamily="2" charset="2"/>
              </a:rPr>
              <a:t>	</a:t>
            </a:r>
            <a:r>
              <a:rPr lang="zh-TW" altLang="en-US" dirty="0" smtClean="0">
                <a:sym typeface="Wingdings" pitchFamily="2" charset="2"/>
              </a:rPr>
              <a:t>沒給的就都是亂數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429132"/>
            <a:ext cx="2924595" cy="94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二維、多維陣列</a:t>
            </a:r>
            <a:endParaRPr lang="en-US" altLang="zh-TW" dirty="0" smtClean="0"/>
          </a:p>
          <a:p>
            <a:r>
              <a:rPr lang="zh-TW" altLang="en-US" dirty="0" smtClean="0"/>
              <a:t>傳入</a:t>
            </a:r>
            <a:r>
              <a:rPr lang="en-US" altLang="zh-TW" dirty="0" smtClean="0"/>
              <a:t>function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本周進度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Two-Dimensional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1472" y="135729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zh-TW" altLang="en-US" b="1" dirty="0" smtClean="0"/>
              <a:t>一維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1472" y="285749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二</a:t>
            </a:r>
            <a:r>
              <a:rPr lang="zh-TW" altLang="en-US" b="1" dirty="0" smtClean="0"/>
              <a:t>維</a:t>
            </a:r>
            <a:endParaRPr lang="zh-TW" altLang="en-US" b="1" dirty="0"/>
          </a:p>
        </p:txBody>
      </p:sp>
      <p:pic>
        <p:nvPicPr>
          <p:cNvPr id="6" name="Picture 7" descr="c8-1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85926"/>
            <a:ext cx="555148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8-2-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214686"/>
            <a:ext cx="38290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143504" y="571501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覺得眼熟嗎</a:t>
            </a:r>
            <a:r>
              <a:rPr lang="en-US" altLang="zh-TW" b="1" dirty="0" smtClean="0">
                <a:solidFill>
                  <a:schemeClr val="accent2"/>
                </a:solidFill>
              </a:rPr>
              <a:t>?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15008" y="6143644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那你肯定是個好學生</a:t>
            </a:r>
            <a:r>
              <a:rPr lang="en-US" altLang="zh-TW" dirty="0" smtClean="0"/>
              <a:t>XD!!</a:t>
            </a:r>
          </a:p>
          <a:p>
            <a:r>
              <a:rPr lang="zh-TW" altLang="en-US" dirty="0" smtClean="0"/>
              <a:t>來源是小</a:t>
            </a:r>
            <a:r>
              <a:rPr lang="zh-TW" altLang="en-US" dirty="0"/>
              <a:t>光光</a:t>
            </a:r>
            <a:r>
              <a:rPr lang="en-US" altLang="zh-TW" dirty="0"/>
              <a:t>PPT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r>
              <a:rPr lang="en-US" altLang="zh-TW" dirty="0" smtClean="0"/>
              <a:t>Declaration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85926"/>
            <a:ext cx="1857388" cy="24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071538" y="1214422"/>
            <a:ext cx="59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0070C0"/>
                </a:solidFill>
              </a:rPr>
              <a:t>var_name</a:t>
            </a:r>
            <a:r>
              <a:rPr lang="en-US" altLang="zh-TW" dirty="0" smtClean="0"/>
              <a:t>[length1][length2];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71934" y="235743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要怎麼決定</a:t>
            </a:r>
            <a:r>
              <a:rPr lang="en-US" altLang="zh-TW" b="1" dirty="0"/>
              <a:t>index1 index2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2910" y="307181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來看圖吧</a:t>
            </a:r>
            <a:r>
              <a:rPr lang="en-US" altLang="zh-TW" b="1" dirty="0" smtClean="0"/>
              <a:t>~~</a:t>
            </a:r>
            <a:endParaRPr lang="zh-TW" altLang="en-US" b="1" dirty="0"/>
          </a:p>
        </p:txBody>
      </p:sp>
      <p:pic>
        <p:nvPicPr>
          <p:cNvPr id="9" name="Picture 2" descr="C:\Users\ChenYi\Desktop\未命名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429000"/>
            <a:ext cx="3943350" cy="2295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r>
              <a:rPr lang="en-US" altLang="zh-TW" dirty="0" smtClean="0"/>
              <a:t>Initialize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declaration</a:t>
            </a:r>
          </a:p>
          <a:p>
            <a:pPr lvl="1"/>
            <a:r>
              <a:rPr lang="zh-TW" altLang="en-US" dirty="0" smtClean="0"/>
              <a:t>有點煩我可以不打嗎</a:t>
            </a:r>
            <a:r>
              <a:rPr lang="en-US" altLang="zh-TW" dirty="0" smtClean="0"/>
              <a:t>QQ?</a:t>
            </a:r>
          </a:p>
          <a:p>
            <a:pPr lvl="1"/>
            <a:r>
              <a:rPr lang="zh-TW" altLang="en-US" dirty="0" smtClean="0"/>
              <a:t>好啦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開玩笑的</a:t>
            </a:r>
            <a:r>
              <a:rPr lang="en-US" altLang="zh-TW" dirty="0" smtClean="0"/>
              <a:t>_(:3JZ)_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格式如下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Type 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[length1][length2] = </a:t>
            </a:r>
            <a:r>
              <a:rPr lang="en-US" altLang="zh-TW" b="1" dirty="0" smtClean="0">
                <a:solidFill>
                  <a:schemeClr val="accent2"/>
                </a:solidFill>
              </a:rPr>
              <a:t>{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2"/>
                </a:solidFill>
              </a:rPr>
              <a:t>	</a:t>
            </a:r>
            <a:r>
              <a:rPr lang="en-US" altLang="zh-TW" b="1" dirty="0" smtClean="0">
                <a:solidFill>
                  <a:schemeClr val="accent4"/>
                </a:solidFill>
              </a:rPr>
              <a:t>{} , 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4"/>
                </a:solidFill>
              </a:rPr>
              <a:t>	{} ,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4"/>
                </a:solidFill>
              </a:rPr>
              <a:t>	{} </a:t>
            </a:r>
            <a:r>
              <a:rPr lang="en-US" altLang="zh-TW" b="1" dirty="0" smtClean="0">
                <a:solidFill>
                  <a:schemeClr val="accent2"/>
                </a:solidFill>
              </a:rPr>
              <a:t>	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2"/>
                </a:solidFill>
              </a:rPr>
              <a:t>}</a:t>
            </a: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r>
              <a:rPr lang="zh-TW" altLang="en-US" b="1" dirty="0" smtClean="0">
                <a:solidFill>
                  <a:schemeClr val="accent2"/>
                </a:solidFill>
              </a:rPr>
              <a:t>沒填的</a:t>
            </a:r>
            <a:r>
              <a:rPr lang="en-US" altLang="zh-TW" b="1" dirty="0" smtClean="0">
                <a:solidFill>
                  <a:schemeClr val="accent2"/>
                </a:solidFill>
              </a:rPr>
              <a:t>compiler</a:t>
            </a:r>
            <a:r>
              <a:rPr lang="zh-TW" altLang="en-US" b="1" dirty="0" smtClean="0">
                <a:solidFill>
                  <a:schemeClr val="accent2"/>
                </a:solidFill>
              </a:rPr>
              <a:t>會幫你補</a:t>
            </a:r>
            <a:r>
              <a:rPr lang="en-US" altLang="zh-TW" b="1" dirty="0" smtClean="0">
                <a:solidFill>
                  <a:schemeClr val="accent2"/>
                </a:solidFill>
              </a:rPr>
              <a:t>,</a:t>
            </a:r>
            <a:r>
              <a:rPr lang="zh-TW" altLang="en-US" b="1" dirty="0" smtClean="0">
                <a:solidFill>
                  <a:schemeClr val="accent2"/>
                </a:solidFill>
              </a:rPr>
              <a:t>同樣的補甚麼就看</a:t>
            </a:r>
            <a:r>
              <a:rPr lang="en-US" altLang="zh-TW" b="1" dirty="0" smtClean="0">
                <a:solidFill>
                  <a:schemeClr val="accent2"/>
                </a:solidFill>
              </a:rPr>
              <a:t>compiler</a:t>
            </a:r>
            <a:r>
              <a:rPr lang="zh-TW" altLang="en-US" b="1" dirty="0" smtClean="0">
                <a:solidFill>
                  <a:schemeClr val="accent2"/>
                </a:solidFill>
              </a:rPr>
              <a:t>心情了</a:t>
            </a:r>
            <a:r>
              <a:rPr lang="en-US" altLang="zh-TW" b="1" dirty="0" smtClean="0">
                <a:solidFill>
                  <a:schemeClr val="accent2"/>
                </a:solidFill>
              </a:rPr>
              <a:t>!!</a:t>
            </a: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2052" name="Picture 4" descr="C:\Users\ChenYi\Desktop\未命名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2857496"/>
            <a:ext cx="3943350" cy="2295525"/>
          </a:xfrm>
          <a:prstGeom prst="rect">
            <a:avLst/>
          </a:prstGeom>
          <a:noFill/>
        </p:spPr>
      </p:pic>
      <p:cxnSp>
        <p:nvCxnSpPr>
          <p:cNvPr id="8" name="直線單箭頭接點 7"/>
          <p:cNvCxnSpPr/>
          <p:nvPr/>
        </p:nvCxnSpPr>
        <p:spPr>
          <a:xfrm>
            <a:off x="2000232" y="2928934"/>
            <a:ext cx="242889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</TotalTime>
  <Words>1173</Words>
  <Application>Microsoft Office PowerPoint</Application>
  <PresentationFormat>如螢幕大小 (4:3)</PresentationFormat>
  <Paragraphs>214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Lucida Sans Unicode</vt:lpstr>
      <vt:lpstr>Verdana</vt:lpstr>
      <vt:lpstr>Wingdings</vt:lpstr>
      <vt:lpstr>Wingdings 2</vt:lpstr>
      <vt:lpstr>Wingdings 3</vt:lpstr>
      <vt:lpstr>匯合</vt:lpstr>
      <vt:lpstr>趴吐－二維陣列及傳入函式</vt:lpstr>
      <vt:lpstr>Outline</vt:lpstr>
      <vt:lpstr>注意事項</vt:lpstr>
      <vt:lpstr>回憶一下…</vt:lpstr>
      <vt:lpstr>PowerPoint 簡報</vt:lpstr>
      <vt:lpstr>本周進度</vt:lpstr>
      <vt:lpstr>Two-Dimensional Array</vt:lpstr>
      <vt:lpstr>PowerPoint 簡報</vt:lpstr>
      <vt:lpstr>PowerPoint 簡報</vt:lpstr>
      <vt:lpstr>PowerPoint 簡報</vt:lpstr>
      <vt:lpstr>PowerPoint 簡報</vt:lpstr>
      <vt:lpstr>多維</vt:lpstr>
      <vt:lpstr>多維的初始化</vt:lpstr>
      <vt:lpstr>Exercise I</vt:lpstr>
      <vt:lpstr>傳入function內作運算</vt:lpstr>
      <vt:lpstr>偷偷搶一下第五周的工作XD</vt:lpstr>
      <vt:lpstr>給大家看個例子</vt:lpstr>
      <vt:lpstr>既然看過了恐怖的超噁心長code後…</vt:lpstr>
      <vt:lpstr>PowerPoint 簡報</vt:lpstr>
      <vt:lpstr>認真的來看一下怎麼傳吧</vt:lpstr>
      <vt:lpstr>那只好再搶一下之後的pointer進度拉ˊ__&gt;ˋ</vt:lpstr>
      <vt:lpstr>傳入一維陣列</vt:lpstr>
      <vt:lpstr>再一個！!</vt:lpstr>
      <vt:lpstr>傳入後改值</vt:lpstr>
      <vt:lpstr>PowerPoint 簡報</vt:lpstr>
      <vt:lpstr>Exercise II</vt:lpstr>
      <vt:lpstr>PowerPoint 簡報</vt:lpstr>
      <vt:lpstr>Hints</vt:lpstr>
      <vt:lpstr>Reference</vt:lpstr>
    </vt:vector>
  </TitlesOfParts>
  <Company>C.M.T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趴吐－二維陣列及傳入函式</dc:title>
  <dc:creator>ChenYi</dc:creator>
  <cp:lastModifiedBy>joe</cp:lastModifiedBy>
  <cp:revision>75</cp:revision>
  <dcterms:created xsi:type="dcterms:W3CDTF">2015-10-12T16:30:23Z</dcterms:created>
  <dcterms:modified xsi:type="dcterms:W3CDTF">2016-10-16T12:26:02Z</dcterms:modified>
</cp:coreProperties>
</file>