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2" r:id="rId20"/>
    <p:sldId id="273" r:id="rId21"/>
    <p:sldId id="274" r:id="rId22"/>
    <p:sldId id="275" r:id="rId23"/>
    <p:sldId id="279" r:id="rId24"/>
    <p:sldId id="276" r:id="rId25"/>
    <p:sldId id="277" r:id="rId26"/>
    <p:sldId id="278" r:id="rId27"/>
    <p:sldId id="280" r:id="rId28"/>
    <p:sldId id="281" r:id="rId29"/>
    <p:sldId id="285" r:id="rId30"/>
    <p:sldId id="283" r:id="rId31"/>
    <p:sldId id="284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791" autoAdjust="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/>
      <dgm:spPr/>
      <dgm:t>
        <a:bodyPr/>
        <a:lstStyle/>
        <a:p>
          <a:r>
            <a:rPr lang="zh-TW" altLang="en-US" sz="14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4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/>
      <dgm:spPr/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256FD629-F4B4-4A15-9F1C-05AD6DB78598}" type="presOf" srcId="{8E9B1670-CF79-4492-8080-539A60B4A680}" destId="{D03BAED3-052D-4647-81D4-4BF823C97239}" srcOrd="0" destOrd="0" presId="urn:microsoft.com/office/officeart/2005/8/layout/hProcess6"/>
    <dgm:cxn modelId="{53207CCC-FB75-433E-8B42-A75212A23310}" type="presOf" srcId="{760A4EBC-08FD-4B1E-A05D-930C45023AEA}" destId="{4FF6C427-9D0B-418F-971A-F5B93713009E}" srcOrd="1" destOrd="0" presId="urn:microsoft.com/office/officeart/2005/8/layout/hProcess6"/>
    <dgm:cxn modelId="{B51B0A9E-DE08-4E2A-A73C-900ECA3EFDD5}" type="presOf" srcId="{760A4EBC-08FD-4B1E-A05D-930C45023AEA}" destId="{4D530047-346A-40C1-9D9A-674C4124D9A4}" srcOrd="0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AAE9F43E-03B9-494F-9333-D16906FAA4CB}" type="presOf" srcId="{C389D004-E3AE-4E1B-AC11-5ED5E06E7A5E}" destId="{46D91FBF-BF59-4578-BC17-E69E00CF8817}" srcOrd="0" destOrd="0" presId="urn:microsoft.com/office/officeart/2005/8/layout/hProcess6"/>
    <dgm:cxn modelId="{04F3D69E-1274-47DC-AEFA-AC395435CDF1}" type="presOf" srcId="{DF2CC6A0-1B5C-4470-A413-04AA047F6387}" destId="{4A0D95FF-EA1C-4ED5-895C-F602FDB5361C}" srcOrd="0" destOrd="0" presId="urn:microsoft.com/office/officeart/2005/8/layout/hProcess6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84FDB0AA-B692-4FBA-BB6A-84C93DDBDE94}" type="presOf" srcId="{C389D004-E3AE-4E1B-AC11-5ED5E06E7A5E}" destId="{DDFD8A72-9F6C-44D5-9C41-8E7B03370720}" srcOrd="1" destOrd="0" presId="urn:microsoft.com/office/officeart/2005/8/layout/hProcess6"/>
    <dgm:cxn modelId="{B30ACEDF-6DB8-45E5-AC6F-B495046ABD1B}" type="presOf" srcId="{9A485B9B-2CD9-47BA-9A76-66B952F9BE1D}" destId="{5AA7816F-A0CA-4F5C-94FF-C71F5B2E7847}" srcOrd="1" destOrd="0" presId="urn:microsoft.com/office/officeart/2005/8/layout/hProcess6"/>
    <dgm:cxn modelId="{9253C94E-FBEF-46F2-A096-E2EEB53FE26D}" type="presOf" srcId="{155D6226-9BF4-4C2C-A0D0-3F63037EE22D}" destId="{6845F0D6-C729-47E4-8EDB-5F2D07877E60}" srcOrd="0" destOrd="0" presId="urn:microsoft.com/office/officeart/2005/8/layout/hProcess6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75B6D444-2800-4AE6-8226-0A166288040D}" type="presOf" srcId="{DF2CC6A0-1B5C-4470-A413-04AA047F6387}" destId="{063DFCD2-6A73-4072-9575-A2EC5240AE4B}" srcOrd="1" destOrd="0" presId="urn:microsoft.com/office/officeart/2005/8/layout/hProcess6"/>
    <dgm:cxn modelId="{AC2C9EFF-6D9F-446C-891F-5B82EB177681}" type="presOf" srcId="{CE429066-330C-4AD6-89AE-BD649B64FE43}" destId="{FF8A0789-ED76-4D82-9155-5D5B138822F5}" srcOrd="0" destOrd="0" presId="urn:microsoft.com/office/officeart/2005/8/layout/hProcess6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C27D1748-A484-4A17-8B2C-8F3AFF549F96}" type="presOf" srcId="{A1B4B7FF-1B13-495F-AA9B-EAC5E0D0C2AB}" destId="{5362F57F-7862-42DE-A7E5-57B34C6E51EB}" srcOrd="0" destOrd="0" presId="urn:microsoft.com/office/officeart/2005/8/layout/hProcess6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38EC91EA-50CA-4895-AB23-38FB29DFF7C8}" type="presOf" srcId="{26731770-9405-4D59-B22B-307BC32F2B3B}" destId="{0144819E-6AB8-4C87-B3EF-84CB756CD8AB}" srcOrd="0" destOrd="0" presId="urn:microsoft.com/office/officeart/2005/8/layout/hProcess6"/>
    <dgm:cxn modelId="{F316F503-0795-4FAE-A445-F5B4F844CCA2}" type="presOf" srcId="{155D6226-9BF4-4C2C-A0D0-3F63037EE22D}" destId="{3F718303-C1E2-4ED5-B8F1-1A54693FAFEB}" srcOrd="1" destOrd="0" presId="urn:microsoft.com/office/officeart/2005/8/layout/hProcess6"/>
    <dgm:cxn modelId="{57F68304-79AC-4326-91BA-7617AC6B9955}" type="presOf" srcId="{F34A026D-65FD-48AE-A2BB-A8811E8E301F}" destId="{1EC279D2-359B-4769-A2E1-F19BEF2F111A}" srcOrd="0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28E578D2-2372-4CAA-927E-00C9288D024E}" type="presOf" srcId="{9A485B9B-2CD9-47BA-9A76-66B952F9BE1D}" destId="{260EC73B-76F3-4589-AEA5-FC99C8C20159}" srcOrd="0" destOrd="0" presId="urn:microsoft.com/office/officeart/2005/8/layout/hProcess6"/>
    <dgm:cxn modelId="{0F7E2356-11F8-4B80-8680-CCEC2CC83D67}" type="presOf" srcId="{883D128B-7AF5-4B90-AA4C-6FE059979BF0}" destId="{22986F5F-002A-48D7-87B0-D42608592C6F}" srcOrd="0" destOrd="0" presId="urn:microsoft.com/office/officeart/2005/8/layout/hProcess6"/>
    <dgm:cxn modelId="{E6CB3BD8-7A8A-4EF1-B54B-65AAF2E5EC28}" type="presParOf" srcId="{1EC279D2-359B-4769-A2E1-F19BEF2F111A}" destId="{593BC360-0C90-4904-BC8E-93ADEABC0728}" srcOrd="0" destOrd="0" presId="urn:microsoft.com/office/officeart/2005/8/layout/hProcess6"/>
    <dgm:cxn modelId="{A7D2E860-BDC9-4018-9ABF-0C5E748F9BF9}" type="presParOf" srcId="{593BC360-0C90-4904-BC8E-93ADEABC0728}" destId="{0AE41C6B-41E7-417E-9329-41EBA9F1A33B}" srcOrd="0" destOrd="0" presId="urn:microsoft.com/office/officeart/2005/8/layout/hProcess6"/>
    <dgm:cxn modelId="{6438F037-43EF-4F5A-B05E-DDE258A657F9}" type="presParOf" srcId="{593BC360-0C90-4904-BC8E-93ADEABC0728}" destId="{46D91FBF-BF59-4578-BC17-E69E00CF8817}" srcOrd="1" destOrd="0" presId="urn:microsoft.com/office/officeart/2005/8/layout/hProcess6"/>
    <dgm:cxn modelId="{88E02C13-91F3-4A77-A579-4242455B6CDD}" type="presParOf" srcId="{593BC360-0C90-4904-BC8E-93ADEABC0728}" destId="{DDFD8A72-9F6C-44D5-9C41-8E7B03370720}" srcOrd="2" destOrd="0" presId="urn:microsoft.com/office/officeart/2005/8/layout/hProcess6"/>
    <dgm:cxn modelId="{CBE21690-A089-4AAF-BDEE-EC1990DE4368}" type="presParOf" srcId="{593BC360-0C90-4904-BC8E-93ADEABC0728}" destId="{22986F5F-002A-48D7-87B0-D42608592C6F}" srcOrd="3" destOrd="0" presId="urn:microsoft.com/office/officeart/2005/8/layout/hProcess6"/>
    <dgm:cxn modelId="{C822CD6C-F300-4B91-943D-0FF147063B8D}" type="presParOf" srcId="{1EC279D2-359B-4769-A2E1-F19BEF2F111A}" destId="{22C335E7-1189-4005-B86C-B2EB7E55DD10}" srcOrd="1" destOrd="0" presId="urn:microsoft.com/office/officeart/2005/8/layout/hProcess6"/>
    <dgm:cxn modelId="{2BE40FD2-AC22-49F2-8BFF-4DBB665BB22C}" type="presParOf" srcId="{1EC279D2-359B-4769-A2E1-F19BEF2F111A}" destId="{17B50AD6-B95E-4371-9F13-7032AEE79509}" srcOrd="2" destOrd="0" presId="urn:microsoft.com/office/officeart/2005/8/layout/hProcess6"/>
    <dgm:cxn modelId="{A937BFA7-D26B-4DC8-8897-ECF04F8F156D}" type="presParOf" srcId="{17B50AD6-B95E-4371-9F13-7032AEE79509}" destId="{84903D8F-6D36-4BF5-AAA8-51330093D08C}" srcOrd="0" destOrd="0" presId="urn:microsoft.com/office/officeart/2005/8/layout/hProcess6"/>
    <dgm:cxn modelId="{46C2C6A2-84D7-4F54-8042-18F4CB279DE7}" type="presParOf" srcId="{17B50AD6-B95E-4371-9F13-7032AEE79509}" destId="{6845F0D6-C729-47E4-8EDB-5F2D07877E60}" srcOrd="1" destOrd="0" presId="urn:microsoft.com/office/officeart/2005/8/layout/hProcess6"/>
    <dgm:cxn modelId="{80FCB89E-7BC5-42BD-9CF0-920EA0542A7A}" type="presParOf" srcId="{17B50AD6-B95E-4371-9F13-7032AEE79509}" destId="{3F718303-C1E2-4ED5-B8F1-1A54693FAFEB}" srcOrd="2" destOrd="0" presId="urn:microsoft.com/office/officeart/2005/8/layout/hProcess6"/>
    <dgm:cxn modelId="{936E5D37-C2CE-41E3-A33C-41FABF6B045E}" type="presParOf" srcId="{17B50AD6-B95E-4371-9F13-7032AEE79509}" destId="{5362F57F-7862-42DE-A7E5-57B34C6E51EB}" srcOrd="3" destOrd="0" presId="urn:microsoft.com/office/officeart/2005/8/layout/hProcess6"/>
    <dgm:cxn modelId="{FA56442D-09B1-4FED-A65C-57CA0D7AACDF}" type="presParOf" srcId="{1EC279D2-359B-4769-A2E1-F19BEF2F111A}" destId="{F8631BD4-E518-4C14-BF36-1DFCE26CA1CF}" srcOrd="3" destOrd="0" presId="urn:microsoft.com/office/officeart/2005/8/layout/hProcess6"/>
    <dgm:cxn modelId="{0F687E65-7330-44D8-AC09-819E239CB11A}" type="presParOf" srcId="{1EC279D2-359B-4769-A2E1-F19BEF2F111A}" destId="{7BDCBBE8-233B-4745-98AE-ACCEC8F044C1}" srcOrd="4" destOrd="0" presId="urn:microsoft.com/office/officeart/2005/8/layout/hProcess6"/>
    <dgm:cxn modelId="{A53F9DDC-08EC-476C-9FBA-EDC19376E7FF}" type="presParOf" srcId="{7BDCBBE8-233B-4745-98AE-ACCEC8F044C1}" destId="{0BD1FFA4-494A-4F87-B732-3C211B42D1D0}" srcOrd="0" destOrd="0" presId="urn:microsoft.com/office/officeart/2005/8/layout/hProcess6"/>
    <dgm:cxn modelId="{8FBC0515-4C38-4996-A7B2-F761D4C77D71}" type="presParOf" srcId="{7BDCBBE8-233B-4745-98AE-ACCEC8F044C1}" destId="{4A0D95FF-EA1C-4ED5-895C-F602FDB5361C}" srcOrd="1" destOrd="0" presId="urn:microsoft.com/office/officeart/2005/8/layout/hProcess6"/>
    <dgm:cxn modelId="{4A113212-5591-420B-ADED-9036FDE67C7F}" type="presParOf" srcId="{7BDCBBE8-233B-4745-98AE-ACCEC8F044C1}" destId="{063DFCD2-6A73-4072-9575-A2EC5240AE4B}" srcOrd="2" destOrd="0" presId="urn:microsoft.com/office/officeart/2005/8/layout/hProcess6"/>
    <dgm:cxn modelId="{B6EA512D-FE58-43AA-A9C7-3FECD8CFEEF7}" type="presParOf" srcId="{7BDCBBE8-233B-4745-98AE-ACCEC8F044C1}" destId="{0144819E-6AB8-4C87-B3EF-84CB756CD8AB}" srcOrd="3" destOrd="0" presId="urn:microsoft.com/office/officeart/2005/8/layout/hProcess6"/>
    <dgm:cxn modelId="{B2E0B025-1F28-4C3B-B83E-E0B96680C754}" type="presParOf" srcId="{1EC279D2-359B-4769-A2E1-F19BEF2F111A}" destId="{DA8AA714-D5FA-408B-A49F-D3142DB79358}" srcOrd="5" destOrd="0" presId="urn:microsoft.com/office/officeart/2005/8/layout/hProcess6"/>
    <dgm:cxn modelId="{21AB1B6B-4782-4F61-8A85-0F1B674699A3}" type="presParOf" srcId="{1EC279D2-359B-4769-A2E1-F19BEF2F111A}" destId="{562287DF-E3C8-499F-8DAD-80DDEB840F51}" srcOrd="6" destOrd="0" presId="urn:microsoft.com/office/officeart/2005/8/layout/hProcess6"/>
    <dgm:cxn modelId="{2E846317-B791-47DA-9BC6-F390F9557E53}" type="presParOf" srcId="{562287DF-E3C8-499F-8DAD-80DDEB840F51}" destId="{F008A1F8-C2B2-4CD1-8D9B-84289CA9FD87}" srcOrd="0" destOrd="0" presId="urn:microsoft.com/office/officeart/2005/8/layout/hProcess6"/>
    <dgm:cxn modelId="{E4CC8896-84EB-4E34-89B2-3EF0F4237A31}" type="presParOf" srcId="{562287DF-E3C8-499F-8DAD-80DDEB840F51}" destId="{260EC73B-76F3-4589-AEA5-FC99C8C20159}" srcOrd="1" destOrd="0" presId="urn:microsoft.com/office/officeart/2005/8/layout/hProcess6"/>
    <dgm:cxn modelId="{3864D3DC-B931-4675-ABD1-7B5C180AB54D}" type="presParOf" srcId="{562287DF-E3C8-499F-8DAD-80DDEB840F51}" destId="{5AA7816F-A0CA-4F5C-94FF-C71F5B2E7847}" srcOrd="2" destOrd="0" presId="urn:microsoft.com/office/officeart/2005/8/layout/hProcess6"/>
    <dgm:cxn modelId="{B9865168-2333-4CD2-8DB5-890A69BAF911}" type="presParOf" srcId="{562287DF-E3C8-499F-8DAD-80DDEB840F51}" destId="{FF8A0789-ED76-4D82-9155-5D5B138822F5}" srcOrd="3" destOrd="0" presId="urn:microsoft.com/office/officeart/2005/8/layout/hProcess6"/>
    <dgm:cxn modelId="{BF06755A-1D73-4CC1-96ED-3F708E71E610}" type="presParOf" srcId="{1EC279D2-359B-4769-A2E1-F19BEF2F111A}" destId="{D6B01EB1-5139-4470-90C7-CFF40D859837}" srcOrd="7" destOrd="0" presId="urn:microsoft.com/office/officeart/2005/8/layout/hProcess6"/>
    <dgm:cxn modelId="{48CAD3C3-FC88-42D6-9AE0-B8D95C459FA9}" type="presParOf" srcId="{1EC279D2-359B-4769-A2E1-F19BEF2F111A}" destId="{EBC98B59-0634-4EFF-81CA-1FFCCBBDC00B}" srcOrd="8" destOrd="0" presId="urn:microsoft.com/office/officeart/2005/8/layout/hProcess6"/>
    <dgm:cxn modelId="{11217EE4-C2FA-4345-AD0E-4497483D7A76}" type="presParOf" srcId="{EBC98B59-0634-4EFF-81CA-1FFCCBBDC00B}" destId="{4AC65CA2-D067-4338-845A-857C5DBA69B1}" srcOrd="0" destOrd="0" presId="urn:microsoft.com/office/officeart/2005/8/layout/hProcess6"/>
    <dgm:cxn modelId="{09C5906D-6F6C-46B0-A172-901EA1B51195}" type="presParOf" srcId="{EBC98B59-0634-4EFF-81CA-1FFCCBBDC00B}" destId="{4D530047-346A-40C1-9D9A-674C4124D9A4}" srcOrd="1" destOrd="0" presId="urn:microsoft.com/office/officeart/2005/8/layout/hProcess6"/>
    <dgm:cxn modelId="{7F544AC1-A790-4C3E-81F0-8D980600D1A0}" type="presParOf" srcId="{EBC98B59-0634-4EFF-81CA-1FFCCBBDC00B}" destId="{4FF6C427-9D0B-418F-971A-F5B93713009E}" srcOrd="2" destOrd="0" presId="urn:microsoft.com/office/officeart/2005/8/layout/hProcess6"/>
    <dgm:cxn modelId="{16743B8D-1320-49C5-ABDE-CBD0B801C5CC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z="12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1B3136B-52A0-483D-86EF-A3AD6CFC245D}" type="presOf" srcId="{26731770-9405-4D59-B22B-307BC32F2B3B}" destId="{0144819E-6AB8-4C87-B3EF-84CB756CD8AB}" srcOrd="0" destOrd="0" presId="urn:microsoft.com/office/officeart/2005/8/layout/hProcess6"/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42118FC8-9681-4E95-A9C7-D6E48256A1CB}" type="presOf" srcId="{155D6226-9BF4-4C2C-A0D0-3F63037EE22D}" destId="{6845F0D6-C729-47E4-8EDB-5F2D07877E60}" srcOrd="0" destOrd="0" presId="urn:microsoft.com/office/officeart/2005/8/layout/hProcess6"/>
    <dgm:cxn modelId="{5DDCFAF2-0B34-4B29-8D2C-3DC5873FECAD}" type="presOf" srcId="{C389D004-E3AE-4E1B-AC11-5ED5E06E7A5E}" destId="{46D91FBF-BF59-4578-BC17-E69E00CF8817}" srcOrd="0" destOrd="0" presId="urn:microsoft.com/office/officeart/2005/8/layout/hProcess6"/>
    <dgm:cxn modelId="{467B2D6A-D169-4B69-AC48-EB08C3F4F8A1}" type="presOf" srcId="{883D128B-7AF5-4B90-AA4C-6FE059979BF0}" destId="{22986F5F-002A-48D7-87B0-D42608592C6F}" srcOrd="0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8F080ADD-AE8B-4C9D-A0BF-404DCCB392FD}" type="presOf" srcId="{9A485B9B-2CD9-47BA-9A76-66B952F9BE1D}" destId="{5AA7816F-A0CA-4F5C-94FF-C71F5B2E7847}" srcOrd="1" destOrd="0" presId="urn:microsoft.com/office/officeart/2005/8/layout/hProcess6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4B2B0E7F-3027-4E01-ABF3-786C69921F2A}" type="presOf" srcId="{C389D004-E3AE-4E1B-AC11-5ED5E06E7A5E}" destId="{DDFD8A72-9F6C-44D5-9C41-8E7B03370720}" srcOrd="1" destOrd="0" presId="urn:microsoft.com/office/officeart/2005/8/layout/hProcess6"/>
    <dgm:cxn modelId="{06AFFB92-5E04-4A76-ADB8-AF598834FAF3}" type="presOf" srcId="{CE429066-330C-4AD6-89AE-BD649B64FE43}" destId="{FF8A0789-ED76-4D82-9155-5D5B138822F5}" srcOrd="0" destOrd="0" presId="urn:microsoft.com/office/officeart/2005/8/layout/hProcess6"/>
    <dgm:cxn modelId="{D71795B4-892B-48EE-BE66-0A628F984DF2}" type="presOf" srcId="{8E9B1670-CF79-4492-8080-539A60B4A680}" destId="{D03BAED3-052D-4647-81D4-4BF823C97239}" srcOrd="0" destOrd="0" presId="urn:microsoft.com/office/officeart/2005/8/layout/hProcess6"/>
    <dgm:cxn modelId="{83002501-17DD-4D5E-8327-28A1C235061F}" type="presOf" srcId="{9A485B9B-2CD9-47BA-9A76-66B952F9BE1D}" destId="{260EC73B-76F3-4589-AEA5-FC99C8C20159}" srcOrd="0" destOrd="0" presId="urn:microsoft.com/office/officeart/2005/8/layout/hProcess6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BADDDD24-625C-48F0-B72D-647463C0CD2B}" type="presOf" srcId="{DF2CC6A0-1B5C-4470-A413-04AA047F6387}" destId="{063DFCD2-6A73-4072-9575-A2EC5240AE4B}" srcOrd="1" destOrd="0" presId="urn:microsoft.com/office/officeart/2005/8/layout/hProcess6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4094B952-ED98-49AC-8D92-9DB916A1FF87}" type="presOf" srcId="{A1B4B7FF-1B13-495F-AA9B-EAC5E0D0C2AB}" destId="{5362F57F-7862-42DE-A7E5-57B34C6E51EB}" srcOrd="0" destOrd="0" presId="urn:microsoft.com/office/officeart/2005/8/layout/hProcess6"/>
    <dgm:cxn modelId="{661053B0-F2CA-404A-9B25-25013638DB20}" type="presOf" srcId="{F34A026D-65FD-48AE-A2BB-A8811E8E301F}" destId="{1EC279D2-359B-4769-A2E1-F19BEF2F111A}" srcOrd="0" destOrd="0" presId="urn:microsoft.com/office/officeart/2005/8/layout/hProcess6"/>
    <dgm:cxn modelId="{9776D7A1-3FB0-4314-BF3F-0234FA2956C9}" type="presOf" srcId="{760A4EBC-08FD-4B1E-A05D-930C45023AEA}" destId="{4D530047-346A-40C1-9D9A-674C4124D9A4}" srcOrd="0" destOrd="0" presId="urn:microsoft.com/office/officeart/2005/8/layout/hProcess6"/>
    <dgm:cxn modelId="{6DD344C1-87C3-4407-8685-E92C0B72E1D2}" type="presOf" srcId="{155D6226-9BF4-4C2C-A0D0-3F63037EE22D}" destId="{3F718303-C1E2-4ED5-B8F1-1A54693FAFEB}" srcOrd="1" destOrd="0" presId="urn:microsoft.com/office/officeart/2005/8/layout/hProcess6"/>
    <dgm:cxn modelId="{CFFE731D-7D38-4B33-8BF1-4254C604B2EB}" type="presOf" srcId="{DF2CC6A0-1B5C-4470-A413-04AA047F6387}" destId="{4A0D95FF-EA1C-4ED5-895C-F602FDB5361C}" srcOrd="0" destOrd="0" presId="urn:microsoft.com/office/officeart/2005/8/layout/hProcess6"/>
    <dgm:cxn modelId="{730E1B48-7152-49BD-A41A-B57324BA72C2}" type="presOf" srcId="{760A4EBC-08FD-4B1E-A05D-930C45023AEA}" destId="{4FF6C427-9D0B-418F-971A-F5B93713009E}" srcOrd="1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6F7969A5-5B7E-4C2A-A0C1-E4BC84BF17AC}" type="presParOf" srcId="{1EC279D2-359B-4769-A2E1-F19BEF2F111A}" destId="{593BC360-0C90-4904-BC8E-93ADEABC0728}" srcOrd="0" destOrd="0" presId="urn:microsoft.com/office/officeart/2005/8/layout/hProcess6"/>
    <dgm:cxn modelId="{744FF9BD-E458-4BC0-B1DA-8B2AA0BE9FED}" type="presParOf" srcId="{593BC360-0C90-4904-BC8E-93ADEABC0728}" destId="{0AE41C6B-41E7-417E-9329-41EBA9F1A33B}" srcOrd="0" destOrd="0" presId="urn:microsoft.com/office/officeart/2005/8/layout/hProcess6"/>
    <dgm:cxn modelId="{E5C70206-E536-4056-98E3-C84B0049B3E5}" type="presParOf" srcId="{593BC360-0C90-4904-BC8E-93ADEABC0728}" destId="{46D91FBF-BF59-4578-BC17-E69E00CF8817}" srcOrd="1" destOrd="0" presId="urn:microsoft.com/office/officeart/2005/8/layout/hProcess6"/>
    <dgm:cxn modelId="{5922D849-2165-4B30-A400-4DC6574262E0}" type="presParOf" srcId="{593BC360-0C90-4904-BC8E-93ADEABC0728}" destId="{DDFD8A72-9F6C-44D5-9C41-8E7B03370720}" srcOrd="2" destOrd="0" presId="urn:microsoft.com/office/officeart/2005/8/layout/hProcess6"/>
    <dgm:cxn modelId="{D4CF884A-EC1A-4209-BE79-1F2D204CC298}" type="presParOf" srcId="{593BC360-0C90-4904-BC8E-93ADEABC0728}" destId="{22986F5F-002A-48D7-87B0-D42608592C6F}" srcOrd="3" destOrd="0" presId="urn:microsoft.com/office/officeart/2005/8/layout/hProcess6"/>
    <dgm:cxn modelId="{34A3632B-830F-4817-AF6D-046A202DD655}" type="presParOf" srcId="{1EC279D2-359B-4769-A2E1-F19BEF2F111A}" destId="{22C335E7-1189-4005-B86C-B2EB7E55DD10}" srcOrd="1" destOrd="0" presId="urn:microsoft.com/office/officeart/2005/8/layout/hProcess6"/>
    <dgm:cxn modelId="{0398CEAA-0D45-4023-A2A2-B58E8BE48140}" type="presParOf" srcId="{1EC279D2-359B-4769-A2E1-F19BEF2F111A}" destId="{17B50AD6-B95E-4371-9F13-7032AEE79509}" srcOrd="2" destOrd="0" presId="urn:microsoft.com/office/officeart/2005/8/layout/hProcess6"/>
    <dgm:cxn modelId="{F7D7D999-8998-4890-8D14-089CEF51A8B9}" type="presParOf" srcId="{17B50AD6-B95E-4371-9F13-7032AEE79509}" destId="{84903D8F-6D36-4BF5-AAA8-51330093D08C}" srcOrd="0" destOrd="0" presId="urn:microsoft.com/office/officeart/2005/8/layout/hProcess6"/>
    <dgm:cxn modelId="{8A5D666B-F1C0-4ECA-A176-74B596DB07CD}" type="presParOf" srcId="{17B50AD6-B95E-4371-9F13-7032AEE79509}" destId="{6845F0D6-C729-47E4-8EDB-5F2D07877E60}" srcOrd="1" destOrd="0" presId="urn:microsoft.com/office/officeart/2005/8/layout/hProcess6"/>
    <dgm:cxn modelId="{9456F7E0-919A-4A88-BAB0-C3F452E3DADD}" type="presParOf" srcId="{17B50AD6-B95E-4371-9F13-7032AEE79509}" destId="{3F718303-C1E2-4ED5-B8F1-1A54693FAFEB}" srcOrd="2" destOrd="0" presId="urn:microsoft.com/office/officeart/2005/8/layout/hProcess6"/>
    <dgm:cxn modelId="{82898130-BD7E-4429-B09B-1AA9BAC5B1F3}" type="presParOf" srcId="{17B50AD6-B95E-4371-9F13-7032AEE79509}" destId="{5362F57F-7862-42DE-A7E5-57B34C6E51EB}" srcOrd="3" destOrd="0" presId="urn:microsoft.com/office/officeart/2005/8/layout/hProcess6"/>
    <dgm:cxn modelId="{435A7E22-9ABC-4411-B42E-25F397BF89F6}" type="presParOf" srcId="{1EC279D2-359B-4769-A2E1-F19BEF2F111A}" destId="{F8631BD4-E518-4C14-BF36-1DFCE26CA1CF}" srcOrd="3" destOrd="0" presId="urn:microsoft.com/office/officeart/2005/8/layout/hProcess6"/>
    <dgm:cxn modelId="{2638F53A-8414-475E-904D-F9C0D0D1D7F7}" type="presParOf" srcId="{1EC279D2-359B-4769-A2E1-F19BEF2F111A}" destId="{7BDCBBE8-233B-4745-98AE-ACCEC8F044C1}" srcOrd="4" destOrd="0" presId="urn:microsoft.com/office/officeart/2005/8/layout/hProcess6"/>
    <dgm:cxn modelId="{72D7728A-0FF5-4FB5-9AF5-38ED8C35F149}" type="presParOf" srcId="{7BDCBBE8-233B-4745-98AE-ACCEC8F044C1}" destId="{0BD1FFA4-494A-4F87-B732-3C211B42D1D0}" srcOrd="0" destOrd="0" presId="urn:microsoft.com/office/officeart/2005/8/layout/hProcess6"/>
    <dgm:cxn modelId="{F05E6660-A396-466A-829F-D4145177A561}" type="presParOf" srcId="{7BDCBBE8-233B-4745-98AE-ACCEC8F044C1}" destId="{4A0D95FF-EA1C-4ED5-895C-F602FDB5361C}" srcOrd="1" destOrd="0" presId="urn:microsoft.com/office/officeart/2005/8/layout/hProcess6"/>
    <dgm:cxn modelId="{8FB4DA13-9051-413E-8E30-487D6E4DCD7E}" type="presParOf" srcId="{7BDCBBE8-233B-4745-98AE-ACCEC8F044C1}" destId="{063DFCD2-6A73-4072-9575-A2EC5240AE4B}" srcOrd="2" destOrd="0" presId="urn:microsoft.com/office/officeart/2005/8/layout/hProcess6"/>
    <dgm:cxn modelId="{3AE26A0D-7C30-48E4-93EC-06504EFE9D0B}" type="presParOf" srcId="{7BDCBBE8-233B-4745-98AE-ACCEC8F044C1}" destId="{0144819E-6AB8-4C87-B3EF-84CB756CD8AB}" srcOrd="3" destOrd="0" presId="urn:microsoft.com/office/officeart/2005/8/layout/hProcess6"/>
    <dgm:cxn modelId="{68BBFDD5-5C91-49FE-8A24-4C58958A2626}" type="presParOf" srcId="{1EC279D2-359B-4769-A2E1-F19BEF2F111A}" destId="{DA8AA714-D5FA-408B-A49F-D3142DB79358}" srcOrd="5" destOrd="0" presId="urn:microsoft.com/office/officeart/2005/8/layout/hProcess6"/>
    <dgm:cxn modelId="{3E7D2F2B-AC00-489D-A111-A675529989C9}" type="presParOf" srcId="{1EC279D2-359B-4769-A2E1-F19BEF2F111A}" destId="{562287DF-E3C8-499F-8DAD-80DDEB840F51}" srcOrd="6" destOrd="0" presId="urn:microsoft.com/office/officeart/2005/8/layout/hProcess6"/>
    <dgm:cxn modelId="{98F48222-33E1-4DE0-A253-04F2477F6CDF}" type="presParOf" srcId="{562287DF-E3C8-499F-8DAD-80DDEB840F51}" destId="{F008A1F8-C2B2-4CD1-8D9B-84289CA9FD87}" srcOrd="0" destOrd="0" presId="urn:microsoft.com/office/officeart/2005/8/layout/hProcess6"/>
    <dgm:cxn modelId="{E7598568-38FD-4E46-98B9-6914016BDFEF}" type="presParOf" srcId="{562287DF-E3C8-499F-8DAD-80DDEB840F51}" destId="{260EC73B-76F3-4589-AEA5-FC99C8C20159}" srcOrd="1" destOrd="0" presId="urn:microsoft.com/office/officeart/2005/8/layout/hProcess6"/>
    <dgm:cxn modelId="{4B623C21-5D47-46E0-A98A-C75A0899AFFB}" type="presParOf" srcId="{562287DF-E3C8-499F-8DAD-80DDEB840F51}" destId="{5AA7816F-A0CA-4F5C-94FF-C71F5B2E7847}" srcOrd="2" destOrd="0" presId="urn:microsoft.com/office/officeart/2005/8/layout/hProcess6"/>
    <dgm:cxn modelId="{C9443C71-D7CC-496E-9D55-D3185DA21B5E}" type="presParOf" srcId="{562287DF-E3C8-499F-8DAD-80DDEB840F51}" destId="{FF8A0789-ED76-4D82-9155-5D5B138822F5}" srcOrd="3" destOrd="0" presId="urn:microsoft.com/office/officeart/2005/8/layout/hProcess6"/>
    <dgm:cxn modelId="{AE988B0C-3B94-4BE8-BBE1-290BC104056F}" type="presParOf" srcId="{1EC279D2-359B-4769-A2E1-F19BEF2F111A}" destId="{D6B01EB1-5139-4470-90C7-CFF40D859837}" srcOrd="7" destOrd="0" presId="urn:microsoft.com/office/officeart/2005/8/layout/hProcess6"/>
    <dgm:cxn modelId="{3038BE6E-357B-4019-BD09-C44013E4354D}" type="presParOf" srcId="{1EC279D2-359B-4769-A2E1-F19BEF2F111A}" destId="{EBC98B59-0634-4EFF-81CA-1FFCCBBDC00B}" srcOrd="8" destOrd="0" presId="urn:microsoft.com/office/officeart/2005/8/layout/hProcess6"/>
    <dgm:cxn modelId="{A5089699-5205-4776-B37A-2AAEF87425A6}" type="presParOf" srcId="{EBC98B59-0634-4EFF-81CA-1FFCCBBDC00B}" destId="{4AC65CA2-D067-4338-845A-857C5DBA69B1}" srcOrd="0" destOrd="0" presId="urn:microsoft.com/office/officeart/2005/8/layout/hProcess6"/>
    <dgm:cxn modelId="{BCC243D4-EB13-4532-B989-BFDD5E5F6E3E}" type="presParOf" srcId="{EBC98B59-0634-4EFF-81CA-1FFCCBBDC00B}" destId="{4D530047-346A-40C1-9D9A-674C4124D9A4}" srcOrd="1" destOrd="0" presId="urn:microsoft.com/office/officeart/2005/8/layout/hProcess6"/>
    <dgm:cxn modelId="{04627115-68D5-4FF5-B162-E2AA9519E993}" type="presParOf" srcId="{EBC98B59-0634-4EFF-81CA-1FFCCBBDC00B}" destId="{4FF6C427-9D0B-418F-971A-F5B93713009E}" srcOrd="2" destOrd="0" presId="urn:microsoft.com/office/officeart/2005/8/layout/hProcess6"/>
    <dgm:cxn modelId="{2531FCB8-8DAB-4404-8E36-7549ACF34687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z="12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2F70BD2-9E7F-40CD-98AD-E8A2879E474D}" type="presOf" srcId="{155D6226-9BF4-4C2C-A0D0-3F63037EE22D}" destId="{3F718303-C1E2-4ED5-B8F1-1A54693FAFEB}" srcOrd="1" destOrd="0" presId="urn:microsoft.com/office/officeart/2005/8/layout/hProcess6"/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80E6C07B-710B-41CD-9598-D7C102632D16}" type="presOf" srcId="{883D128B-7AF5-4B90-AA4C-6FE059979BF0}" destId="{22986F5F-002A-48D7-87B0-D42608592C6F}" srcOrd="0" destOrd="0" presId="urn:microsoft.com/office/officeart/2005/8/layout/hProcess6"/>
    <dgm:cxn modelId="{9A5E6ECE-A6EC-4677-8AEC-9142DF9CA5BE}" type="presOf" srcId="{760A4EBC-08FD-4B1E-A05D-930C45023AEA}" destId="{4FF6C427-9D0B-418F-971A-F5B93713009E}" srcOrd="1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FAC9A3D0-58CC-42A6-B407-994DCC0C01BE}" type="presOf" srcId="{9A485B9B-2CD9-47BA-9A76-66B952F9BE1D}" destId="{5AA7816F-A0CA-4F5C-94FF-C71F5B2E7847}" srcOrd="1" destOrd="0" presId="urn:microsoft.com/office/officeart/2005/8/layout/hProcess6"/>
    <dgm:cxn modelId="{2788524F-2C31-4675-B978-FFB4B17F5752}" type="presOf" srcId="{9A485B9B-2CD9-47BA-9A76-66B952F9BE1D}" destId="{260EC73B-76F3-4589-AEA5-FC99C8C20159}" srcOrd="0" destOrd="0" presId="urn:microsoft.com/office/officeart/2005/8/layout/hProcess6"/>
    <dgm:cxn modelId="{9B6A8842-D94C-4795-8E18-5120D0006D7D}" type="presOf" srcId="{26731770-9405-4D59-B22B-307BC32F2B3B}" destId="{0144819E-6AB8-4C87-B3EF-84CB756CD8AB}" srcOrd="0" destOrd="0" presId="urn:microsoft.com/office/officeart/2005/8/layout/hProcess6"/>
    <dgm:cxn modelId="{0BC862BA-FB94-4B06-8795-690F03487B98}" type="presOf" srcId="{A1B4B7FF-1B13-495F-AA9B-EAC5E0D0C2AB}" destId="{5362F57F-7862-42DE-A7E5-57B34C6E51EB}" srcOrd="0" destOrd="0" presId="urn:microsoft.com/office/officeart/2005/8/layout/hProcess6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E6C89162-CE7B-4248-828A-689A5C96516A}" type="presOf" srcId="{F34A026D-65FD-48AE-A2BB-A8811E8E301F}" destId="{1EC279D2-359B-4769-A2E1-F19BEF2F111A}" srcOrd="0" destOrd="0" presId="urn:microsoft.com/office/officeart/2005/8/layout/hProcess6"/>
    <dgm:cxn modelId="{1A84E85B-BAAF-4BD7-9084-7710AD96B1AF}" type="presOf" srcId="{155D6226-9BF4-4C2C-A0D0-3F63037EE22D}" destId="{6845F0D6-C729-47E4-8EDB-5F2D07877E60}" srcOrd="0" destOrd="0" presId="urn:microsoft.com/office/officeart/2005/8/layout/hProcess6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135BA638-535A-4A2C-9461-748EBDF22A6C}" type="presOf" srcId="{DF2CC6A0-1B5C-4470-A413-04AA047F6387}" destId="{4A0D95FF-EA1C-4ED5-895C-F602FDB5361C}" srcOrd="0" destOrd="0" presId="urn:microsoft.com/office/officeart/2005/8/layout/hProcess6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5669646E-C35B-4741-86CB-090574E0DDD2}" type="presOf" srcId="{C389D004-E3AE-4E1B-AC11-5ED5E06E7A5E}" destId="{DDFD8A72-9F6C-44D5-9C41-8E7B03370720}" srcOrd="1" destOrd="0" presId="urn:microsoft.com/office/officeart/2005/8/layout/hProcess6"/>
    <dgm:cxn modelId="{E820C221-DFE1-44C4-8A3B-913A10D4AFBB}" type="presOf" srcId="{C389D004-E3AE-4E1B-AC11-5ED5E06E7A5E}" destId="{46D91FBF-BF59-4578-BC17-E69E00CF8817}" srcOrd="0" destOrd="0" presId="urn:microsoft.com/office/officeart/2005/8/layout/hProcess6"/>
    <dgm:cxn modelId="{15968965-4EFD-4865-BEF3-5726ABBDBABE}" type="presOf" srcId="{CE429066-330C-4AD6-89AE-BD649B64FE43}" destId="{FF8A0789-ED76-4D82-9155-5D5B138822F5}" srcOrd="0" destOrd="0" presId="urn:microsoft.com/office/officeart/2005/8/layout/hProcess6"/>
    <dgm:cxn modelId="{6B74CE82-0978-44DE-8127-0B860C479A2F}" type="presOf" srcId="{760A4EBC-08FD-4B1E-A05D-930C45023AEA}" destId="{4D530047-346A-40C1-9D9A-674C4124D9A4}" srcOrd="0" destOrd="0" presId="urn:microsoft.com/office/officeart/2005/8/layout/hProcess6"/>
    <dgm:cxn modelId="{9CD5636C-895A-4A8E-BBDE-1F9C7F59C8C1}" type="presOf" srcId="{8E9B1670-CF79-4492-8080-539A60B4A680}" destId="{D03BAED3-052D-4647-81D4-4BF823C97239}" srcOrd="0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89FF52B9-76D3-4FEE-8CAE-A88AE132823C}" type="presOf" srcId="{DF2CC6A0-1B5C-4470-A413-04AA047F6387}" destId="{063DFCD2-6A73-4072-9575-A2EC5240AE4B}" srcOrd="1" destOrd="0" presId="urn:microsoft.com/office/officeart/2005/8/layout/hProcess6"/>
    <dgm:cxn modelId="{576C2BD1-15E1-424D-86E3-1EBCBA99ADD9}" type="presParOf" srcId="{1EC279D2-359B-4769-A2E1-F19BEF2F111A}" destId="{593BC360-0C90-4904-BC8E-93ADEABC0728}" srcOrd="0" destOrd="0" presId="urn:microsoft.com/office/officeart/2005/8/layout/hProcess6"/>
    <dgm:cxn modelId="{63A4A394-6BAF-4A04-AB2E-0EC0C9BCF6F1}" type="presParOf" srcId="{593BC360-0C90-4904-BC8E-93ADEABC0728}" destId="{0AE41C6B-41E7-417E-9329-41EBA9F1A33B}" srcOrd="0" destOrd="0" presId="urn:microsoft.com/office/officeart/2005/8/layout/hProcess6"/>
    <dgm:cxn modelId="{58A1F1FE-A1D5-4040-8173-0E4857333AAF}" type="presParOf" srcId="{593BC360-0C90-4904-BC8E-93ADEABC0728}" destId="{46D91FBF-BF59-4578-BC17-E69E00CF8817}" srcOrd="1" destOrd="0" presId="urn:microsoft.com/office/officeart/2005/8/layout/hProcess6"/>
    <dgm:cxn modelId="{68DFAB6E-8CFE-4A49-AA91-73B748D26C24}" type="presParOf" srcId="{593BC360-0C90-4904-BC8E-93ADEABC0728}" destId="{DDFD8A72-9F6C-44D5-9C41-8E7B03370720}" srcOrd="2" destOrd="0" presId="urn:microsoft.com/office/officeart/2005/8/layout/hProcess6"/>
    <dgm:cxn modelId="{9B9D9B8A-4E7A-423F-80FC-8255EE0188F9}" type="presParOf" srcId="{593BC360-0C90-4904-BC8E-93ADEABC0728}" destId="{22986F5F-002A-48D7-87B0-D42608592C6F}" srcOrd="3" destOrd="0" presId="urn:microsoft.com/office/officeart/2005/8/layout/hProcess6"/>
    <dgm:cxn modelId="{F8128D59-AE47-4E95-96B8-A9276AB7FAB6}" type="presParOf" srcId="{1EC279D2-359B-4769-A2E1-F19BEF2F111A}" destId="{22C335E7-1189-4005-B86C-B2EB7E55DD10}" srcOrd="1" destOrd="0" presId="urn:microsoft.com/office/officeart/2005/8/layout/hProcess6"/>
    <dgm:cxn modelId="{212924CC-8001-488F-941D-4D2BAB3D9415}" type="presParOf" srcId="{1EC279D2-359B-4769-A2E1-F19BEF2F111A}" destId="{17B50AD6-B95E-4371-9F13-7032AEE79509}" srcOrd="2" destOrd="0" presId="urn:microsoft.com/office/officeart/2005/8/layout/hProcess6"/>
    <dgm:cxn modelId="{2D6B8CA3-BACB-4126-90C3-A261BAEF1270}" type="presParOf" srcId="{17B50AD6-B95E-4371-9F13-7032AEE79509}" destId="{84903D8F-6D36-4BF5-AAA8-51330093D08C}" srcOrd="0" destOrd="0" presId="urn:microsoft.com/office/officeart/2005/8/layout/hProcess6"/>
    <dgm:cxn modelId="{33E2D6AB-0ED0-41B2-86FF-55E2AEB60992}" type="presParOf" srcId="{17B50AD6-B95E-4371-9F13-7032AEE79509}" destId="{6845F0D6-C729-47E4-8EDB-5F2D07877E60}" srcOrd="1" destOrd="0" presId="urn:microsoft.com/office/officeart/2005/8/layout/hProcess6"/>
    <dgm:cxn modelId="{9B303599-5C51-479F-8C51-911F81CE1B50}" type="presParOf" srcId="{17B50AD6-B95E-4371-9F13-7032AEE79509}" destId="{3F718303-C1E2-4ED5-B8F1-1A54693FAFEB}" srcOrd="2" destOrd="0" presId="urn:microsoft.com/office/officeart/2005/8/layout/hProcess6"/>
    <dgm:cxn modelId="{47DD3C90-C70C-47CC-B2BF-FBC7107636DF}" type="presParOf" srcId="{17B50AD6-B95E-4371-9F13-7032AEE79509}" destId="{5362F57F-7862-42DE-A7E5-57B34C6E51EB}" srcOrd="3" destOrd="0" presId="urn:microsoft.com/office/officeart/2005/8/layout/hProcess6"/>
    <dgm:cxn modelId="{B4052B8F-0548-4A9A-A6B4-C40BCDAFA64F}" type="presParOf" srcId="{1EC279D2-359B-4769-A2E1-F19BEF2F111A}" destId="{F8631BD4-E518-4C14-BF36-1DFCE26CA1CF}" srcOrd="3" destOrd="0" presId="urn:microsoft.com/office/officeart/2005/8/layout/hProcess6"/>
    <dgm:cxn modelId="{94782631-DE70-47C7-BD21-D74F27A0C8C3}" type="presParOf" srcId="{1EC279D2-359B-4769-A2E1-F19BEF2F111A}" destId="{7BDCBBE8-233B-4745-98AE-ACCEC8F044C1}" srcOrd="4" destOrd="0" presId="urn:microsoft.com/office/officeart/2005/8/layout/hProcess6"/>
    <dgm:cxn modelId="{CD44FA36-0FBF-4DF1-AC65-2411F86536C3}" type="presParOf" srcId="{7BDCBBE8-233B-4745-98AE-ACCEC8F044C1}" destId="{0BD1FFA4-494A-4F87-B732-3C211B42D1D0}" srcOrd="0" destOrd="0" presId="urn:microsoft.com/office/officeart/2005/8/layout/hProcess6"/>
    <dgm:cxn modelId="{B6A350F2-6535-44C4-902C-069F907D5158}" type="presParOf" srcId="{7BDCBBE8-233B-4745-98AE-ACCEC8F044C1}" destId="{4A0D95FF-EA1C-4ED5-895C-F602FDB5361C}" srcOrd="1" destOrd="0" presId="urn:microsoft.com/office/officeart/2005/8/layout/hProcess6"/>
    <dgm:cxn modelId="{0B2154EC-D12B-4BCE-BB4A-E90A8B68F261}" type="presParOf" srcId="{7BDCBBE8-233B-4745-98AE-ACCEC8F044C1}" destId="{063DFCD2-6A73-4072-9575-A2EC5240AE4B}" srcOrd="2" destOrd="0" presId="urn:microsoft.com/office/officeart/2005/8/layout/hProcess6"/>
    <dgm:cxn modelId="{CE03CA84-3817-40DA-BBED-6FAF3330C54D}" type="presParOf" srcId="{7BDCBBE8-233B-4745-98AE-ACCEC8F044C1}" destId="{0144819E-6AB8-4C87-B3EF-84CB756CD8AB}" srcOrd="3" destOrd="0" presId="urn:microsoft.com/office/officeart/2005/8/layout/hProcess6"/>
    <dgm:cxn modelId="{3D76EE3A-D7DF-409B-856E-FBFECEC39F29}" type="presParOf" srcId="{1EC279D2-359B-4769-A2E1-F19BEF2F111A}" destId="{DA8AA714-D5FA-408B-A49F-D3142DB79358}" srcOrd="5" destOrd="0" presId="urn:microsoft.com/office/officeart/2005/8/layout/hProcess6"/>
    <dgm:cxn modelId="{13C067AF-9DB7-4827-AF0B-28A32675412D}" type="presParOf" srcId="{1EC279D2-359B-4769-A2E1-F19BEF2F111A}" destId="{562287DF-E3C8-499F-8DAD-80DDEB840F51}" srcOrd="6" destOrd="0" presId="urn:microsoft.com/office/officeart/2005/8/layout/hProcess6"/>
    <dgm:cxn modelId="{B9B344BB-0CCE-4AAD-9A8D-785CCD903C2F}" type="presParOf" srcId="{562287DF-E3C8-499F-8DAD-80DDEB840F51}" destId="{F008A1F8-C2B2-4CD1-8D9B-84289CA9FD87}" srcOrd="0" destOrd="0" presId="urn:microsoft.com/office/officeart/2005/8/layout/hProcess6"/>
    <dgm:cxn modelId="{042A08C3-A5E7-4BB6-B4AA-AD1E04BCC98A}" type="presParOf" srcId="{562287DF-E3C8-499F-8DAD-80DDEB840F51}" destId="{260EC73B-76F3-4589-AEA5-FC99C8C20159}" srcOrd="1" destOrd="0" presId="urn:microsoft.com/office/officeart/2005/8/layout/hProcess6"/>
    <dgm:cxn modelId="{F2C581BC-D57A-4058-81DB-373D16BAF72A}" type="presParOf" srcId="{562287DF-E3C8-499F-8DAD-80DDEB840F51}" destId="{5AA7816F-A0CA-4F5C-94FF-C71F5B2E7847}" srcOrd="2" destOrd="0" presId="urn:microsoft.com/office/officeart/2005/8/layout/hProcess6"/>
    <dgm:cxn modelId="{CE2A2501-9D74-4C92-9DC5-8366B35ECAFB}" type="presParOf" srcId="{562287DF-E3C8-499F-8DAD-80DDEB840F51}" destId="{FF8A0789-ED76-4D82-9155-5D5B138822F5}" srcOrd="3" destOrd="0" presId="urn:microsoft.com/office/officeart/2005/8/layout/hProcess6"/>
    <dgm:cxn modelId="{04F019D4-712D-4C75-A927-12F34760B434}" type="presParOf" srcId="{1EC279D2-359B-4769-A2E1-F19BEF2F111A}" destId="{D6B01EB1-5139-4470-90C7-CFF40D859837}" srcOrd="7" destOrd="0" presId="urn:microsoft.com/office/officeart/2005/8/layout/hProcess6"/>
    <dgm:cxn modelId="{EAB84397-6ECD-4014-B8E5-C37C3FB0F8EE}" type="presParOf" srcId="{1EC279D2-359B-4769-A2E1-F19BEF2F111A}" destId="{EBC98B59-0634-4EFF-81CA-1FFCCBBDC00B}" srcOrd="8" destOrd="0" presId="urn:microsoft.com/office/officeart/2005/8/layout/hProcess6"/>
    <dgm:cxn modelId="{E4176C3E-021A-448C-8F9B-8534507EF41D}" type="presParOf" srcId="{EBC98B59-0634-4EFF-81CA-1FFCCBBDC00B}" destId="{4AC65CA2-D067-4338-845A-857C5DBA69B1}" srcOrd="0" destOrd="0" presId="urn:microsoft.com/office/officeart/2005/8/layout/hProcess6"/>
    <dgm:cxn modelId="{61EDF461-D9CE-46EC-8351-A181702A9B83}" type="presParOf" srcId="{EBC98B59-0634-4EFF-81CA-1FFCCBBDC00B}" destId="{4D530047-346A-40C1-9D9A-674C4124D9A4}" srcOrd="1" destOrd="0" presId="urn:microsoft.com/office/officeart/2005/8/layout/hProcess6"/>
    <dgm:cxn modelId="{0BDAFA45-B0B4-44F6-AF8B-D125F66A313E}" type="presParOf" srcId="{EBC98B59-0634-4EFF-81CA-1FFCCBBDC00B}" destId="{4FF6C427-9D0B-418F-971A-F5B93713009E}" srcOrd="2" destOrd="0" presId="urn:microsoft.com/office/officeart/2005/8/layout/hProcess6"/>
    <dgm:cxn modelId="{819B027B-F8A3-4E68-A234-2BB335DC575C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z="12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61E14B02-F212-4464-A0BE-F442D7B142DE}" type="presOf" srcId="{155D6226-9BF4-4C2C-A0D0-3F63037EE22D}" destId="{6845F0D6-C729-47E4-8EDB-5F2D07877E60}" srcOrd="0" destOrd="0" presId="urn:microsoft.com/office/officeart/2005/8/layout/hProcess6"/>
    <dgm:cxn modelId="{61A08334-A861-47F0-8033-0E3D39C77C3E}" type="presOf" srcId="{A1B4B7FF-1B13-495F-AA9B-EAC5E0D0C2AB}" destId="{5362F57F-7862-42DE-A7E5-57B34C6E51EB}" srcOrd="0" destOrd="0" presId="urn:microsoft.com/office/officeart/2005/8/layout/hProcess6"/>
    <dgm:cxn modelId="{F26FB73F-42F1-4577-9FDC-FA868C41A705}" type="presOf" srcId="{9A485B9B-2CD9-47BA-9A76-66B952F9BE1D}" destId="{5AA7816F-A0CA-4F5C-94FF-C71F5B2E7847}" srcOrd="1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03816A3B-70C9-4E22-806C-4AE71E812C23}" type="presOf" srcId="{CE429066-330C-4AD6-89AE-BD649B64FE43}" destId="{FF8A0789-ED76-4D82-9155-5D5B138822F5}" srcOrd="0" destOrd="0" presId="urn:microsoft.com/office/officeart/2005/8/layout/hProcess6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03E73582-8FE3-45AC-B5F4-B906F4CF93E3}" type="presOf" srcId="{883D128B-7AF5-4B90-AA4C-6FE059979BF0}" destId="{22986F5F-002A-48D7-87B0-D42608592C6F}" srcOrd="0" destOrd="0" presId="urn:microsoft.com/office/officeart/2005/8/layout/hProcess6"/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8F2D0F30-91F3-49E8-8BF5-23634AFB3E7A}" type="presOf" srcId="{DF2CC6A0-1B5C-4470-A413-04AA047F6387}" destId="{4A0D95FF-EA1C-4ED5-895C-F602FDB5361C}" srcOrd="0" destOrd="0" presId="urn:microsoft.com/office/officeart/2005/8/layout/hProcess6"/>
    <dgm:cxn modelId="{355B4A1B-6CE9-45AA-85C0-20C7A2D59ACF}" type="presOf" srcId="{760A4EBC-08FD-4B1E-A05D-930C45023AEA}" destId="{4FF6C427-9D0B-418F-971A-F5B93713009E}" srcOrd="1" destOrd="0" presId="urn:microsoft.com/office/officeart/2005/8/layout/hProcess6"/>
    <dgm:cxn modelId="{BAE6134F-D7E1-4A1E-9EDB-81BA1EAF59B1}" type="presOf" srcId="{155D6226-9BF4-4C2C-A0D0-3F63037EE22D}" destId="{3F718303-C1E2-4ED5-B8F1-1A54693FAFEB}" srcOrd="1" destOrd="0" presId="urn:microsoft.com/office/officeart/2005/8/layout/hProcess6"/>
    <dgm:cxn modelId="{94FBCBA7-DC71-45BB-B9E9-FE99BB57ED03}" type="presOf" srcId="{760A4EBC-08FD-4B1E-A05D-930C45023AEA}" destId="{4D530047-346A-40C1-9D9A-674C4124D9A4}" srcOrd="0" destOrd="0" presId="urn:microsoft.com/office/officeart/2005/8/layout/hProcess6"/>
    <dgm:cxn modelId="{47EB8521-022F-4550-B828-43CA9F9B73D9}" type="presOf" srcId="{8E9B1670-CF79-4492-8080-539A60B4A680}" destId="{D03BAED3-052D-4647-81D4-4BF823C97239}" srcOrd="0" destOrd="0" presId="urn:microsoft.com/office/officeart/2005/8/layout/hProcess6"/>
    <dgm:cxn modelId="{F56D7CFE-F51C-417D-A0E8-A770390DC0B0}" type="presOf" srcId="{26731770-9405-4D59-B22B-307BC32F2B3B}" destId="{0144819E-6AB8-4C87-B3EF-84CB756CD8AB}" srcOrd="0" destOrd="0" presId="urn:microsoft.com/office/officeart/2005/8/layout/hProcess6"/>
    <dgm:cxn modelId="{E3B950B9-D62D-4948-BB0F-AC3577B7F54A}" type="presOf" srcId="{C389D004-E3AE-4E1B-AC11-5ED5E06E7A5E}" destId="{46D91FBF-BF59-4578-BC17-E69E00CF8817}" srcOrd="0" destOrd="0" presId="urn:microsoft.com/office/officeart/2005/8/layout/hProcess6"/>
    <dgm:cxn modelId="{C0C6DCF2-7EC2-44E0-9DAE-C0723EF99A0E}" type="presOf" srcId="{9A485B9B-2CD9-47BA-9A76-66B952F9BE1D}" destId="{260EC73B-76F3-4589-AEA5-FC99C8C20159}" srcOrd="0" destOrd="0" presId="urn:microsoft.com/office/officeart/2005/8/layout/hProcess6"/>
    <dgm:cxn modelId="{FBB29B2E-A884-4078-B68F-52DD70BAA3E4}" type="presOf" srcId="{F34A026D-65FD-48AE-A2BB-A8811E8E301F}" destId="{1EC279D2-359B-4769-A2E1-F19BEF2F111A}" srcOrd="0" destOrd="0" presId="urn:microsoft.com/office/officeart/2005/8/layout/hProcess6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70EA847E-3F96-4835-9CF3-AC1A0CF0394A}" type="presOf" srcId="{C389D004-E3AE-4E1B-AC11-5ED5E06E7A5E}" destId="{DDFD8A72-9F6C-44D5-9C41-8E7B03370720}" srcOrd="1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B84CFFE4-33EF-426C-85DE-0AB0FD18720F}" type="presOf" srcId="{DF2CC6A0-1B5C-4470-A413-04AA047F6387}" destId="{063DFCD2-6A73-4072-9575-A2EC5240AE4B}" srcOrd="1" destOrd="0" presId="urn:microsoft.com/office/officeart/2005/8/layout/hProcess6"/>
    <dgm:cxn modelId="{9FC617E4-7DA3-4BE4-A72D-3FD070E3794C}" type="presParOf" srcId="{1EC279D2-359B-4769-A2E1-F19BEF2F111A}" destId="{593BC360-0C90-4904-BC8E-93ADEABC0728}" srcOrd="0" destOrd="0" presId="urn:microsoft.com/office/officeart/2005/8/layout/hProcess6"/>
    <dgm:cxn modelId="{D0C5BA77-157B-41C6-8578-5F5E3513A9CD}" type="presParOf" srcId="{593BC360-0C90-4904-BC8E-93ADEABC0728}" destId="{0AE41C6B-41E7-417E-9329-41EBA9F1A33B}" srcOrd="0" destOrd="0" presId="urn:microsoft.com/office/officeart/2005/8/layout/hProcess6"/>
    <dgm:cxn modelId="{89932141-876B-4DFA-B822-31CC50EEF264}" type="presParOf" srcId="{593BC360-0C90-4904-BC8E-93ADEABC0728}" destId="{46D91FBF-BF59-4578-BC17-E69E00CF8817}" srcOrd="1" destOrd="0" presId="urn:microsoft.com/office/officeart/2005/8/layout/hProcess6"/>
    <dgm:cxn modelId="{04F30073-9023-4C68-8EE5-8C2F02AD27B6}" type="presParOf" srcId="{593BC360-0C90-4904-BC8E-93ADEABC0728}" destId="{DDFD8A72-9F6C-44D5-9C41-8E7B03370720}" srcOrd="2" destOrd="0" presId="urn:microsoft.com/office/officeart/2005/8/layout/hProcess6"/>
    <dgm:cxn modelId="{60945553-068D-4800-86BC-627C0E776CA9}" type="presParOf" srcId="{593BC360-0C90-4904-BC8E-93ADEABC0728}" destId="{22986F5F-002A-48D7-87B0-D42608592C6F}" srcOrd="3" destOrd="0" presId="urn:microsoft.com/office/officeart/2005/8/layout/hProcess6"/>
    <dgm:cxn modelId="{B290C9AB-CCB8-4812-9FC5-0259B149D392}" type="presParOf" srcId="{1EC279D2-359B-4769-A2E1-F19BEF2F111A}" destId="{22C335E7-1189-4005-B86C-B2EB7E55DD10}" srcOrd="1" destOrd="0" presId="urn:microsoft.com/office/officeart/2005/8/layout/hProcess6"/>
    <dgm:cxn modelId="{F67C0867-E2E3-422C-A337-DC2A426F196B}" type="presParOf" srcId="{1EC279D2-359B-4769-A2E1-F19BEF2F111A}" destId="{17B50AD6-B95E-4371-9F13-7032AEE79509}" srcOrd="2" destOrd="0" presId="urn:microsoft.com/office/officeart/2005/8/layout/hProcess6"/>
    <dgm:cxn modelId="{FAF3D3A9-9B00-47AD-B1F7-FA3DDCBBF448}" type="presParOf" srcId="{17B50AD6-B95E-4371-9F13-7032AEE79509}" destId="{84903D8F-6D36-4BF5-AAA8-51330093D08C}" srcOrd="0" destOrd="0" presId="urn:microsoft.com/office/officeart/2005/8/layout/hProcess6"/>
    <dgm:cxn modelId="{0509E1C2-0015-4CD5-BA41-CD103235EDA3}" type="presParOf" srcId="{17B50AD6-B95E-4371-9F13-7032AEE79509}" destId="{6845F0D6-C729-47E4-8EDB-5F2D07877E60}" srcOrd="1" destOrd="0" presId="urn:microsoft.com/office/officeart/2005/8/layout/hProcess6"/>
    <dgm:cxn modelId="{E6DB22E8-5B52-48FC-920B-0F1886DBCDB4}" type="presParOf" srcId="{17B50AD6-B95E-4371-9F13-7032AEE79509}" destId="{3F718303-C1E2-4ED5-B8F1-1A54693FAFEB}" srcOrd="2" destOrd="0" presId="urn:microsoft.com/office/officeart/2005/8/layout/hProcess6"/>
    <dgm:cxn modelId="{368F41B7-F29D-4A24-97A1-513724333E21}" type="presParOf" srcId="{17B50AD6-B95E-4371-9F13-7032AEE79509}" destId="{5362F57F-7862-42DE-A7E5-57B34C6E51EB}" srcOrd="3" destOrd="0" presId="urn:microsoft.com/office/officeart/2005/8/layout/hProcess6"/>
    <dgm:cxn modelId="{C95649E0-6C50-45F5-BB4E-6D194E5DA731}" type="presParOf" srcId="{1EC279D2-359B-4769-A2E1-F19BEF2F111A}" destId="{F8631BD4-E518-4C14-BF36-1DFCE26CA1CF}" srcOrd="3" destOrd="0" presId="urn:microsoft.com/office/officeart/2005/8/layout/hProcess6"/>
    <dgm:cxn modelId="{600E538A-BB21-4C84-9811-7BD7887B82FD}" type="presParOf" srcId="{1EC279D2-359B-4769-A2E1-F19BEF2F111A}" destId="{7BDCBBE8-233B-4745-98AE-ACCEC8F044C1}" srcOrd="4" destOrd="0" presId="urn:microsoft.com/office/officeart/2005/8/layout/hProcess6"/>
    <dgm:cxn modelId="{D2858C09-F3CC-4E23-A80F-A7DFAC2EF76F}" type="presParOf" srcId="{7BDCBBE8-233B-4745-98AE-ACCEC8F044C1}" destId="{0BD1FFA4-494A-4F87-B732-3C211B42D1D0}" srcOrd="0" destOrd="0" presId="urn:microsoft.com/office/officeart/2005/8/layout/hProcess6"/>
    <dgm:cxn modelId="{C7B21A85-8E4E-44DD-B445-45F3CF99F7EE}" type="presParOf" srcId="{7BDCBBE8-233B-4745-98AE-ACCEC8F044C1}" destId="{4A0D95FF-EA1C-4ED5-895C-F602FDB5361C}" srcOrd="1" destOrd="0" presId="urn:microsoft.com/office/officeart/2005/8/layout/hProcess6"/>
    <dgm:cxn modelId="{D6FF374F-3BC4-4063-BE1D-D942D879DAD0}" type="presParOf" srcId="{7BDCBBE8-233B-4745-98AE-ACCEC8F044C1}" destId="{063DFCD2-6A73-4072-9575-A2EC5240AE4B}" srcOrd="2" destOrd="0" presId="urn:microsoft.com/office/officeart/2005/8/layout/hProcess6"/>
    <dgm:cxn modelId="{06EABA2E-68B5-41D8-B222-99DAD8662EAF}" type="presParOf" srcId="{7BDCBBE8-233B-4745-98AE-ACCEC8F044C1}" destId="{0144819E-6AB8-4C87-B3EF-84CB756CD8AB}" srcOrd="3" destOrd="0" presId="urn:microsoft.com/office/officeart/2005/8/layout/hProcess6"/>
    <dgm:cxn modelId="{8BB6BF7A-CD0B-4298-B46B-1FC28D6B5EA3}" type="presParOf" srcId="{1EC279D2-359B-4769-A2E1-F19BEF2F111A}" destId="{DA8AA714-D5FA-408B-A49F-D3142DB79358}" srcOrd="5" destOrd="0" presId="urn:microsoft.com/office/officeart/2005/8/layout/hProcess6"/>
    <dgm:cxn modelId="{EED0AA1B-BA70-4895-B77A-281255DD293F}" type="presParOf" srcId="{1EC279D2-359B-4769-A2E1-F19BEF2F111A}" destId="{562287DF-E3C8-499F-8DAD-80DDEB840F51}" srcOrd="6" destOrd="0" presId="urn:microsoft.com/office/officeart/2005/8/layout/hProcess6"/>
    <dgm:cxn modelId="{9514370C-E09D-4749-9231-F074ACDC681B}" type="presParOf" srcId="{562287DF-E3C8-499F-8DAD-80DDEB840F51}" destId="{F008A1F8-C2B2-4CD1-8D9B-84289CA9FD87}" srcOrd="0" destOrd="0" presId="urn:microsoft.com/office/officeart/2005/8/layout/hProcess6"/>
    <dgm:cxn modelId="{5DBE9D94-2566-4F52-BB65-6A62DC11D2D0}" type="presParOf" srcId="{562287DF-E3C8-499F-8DAD-80DDEB840F51}" destId="{260EC73B-76F3-4589-AEA5-FC99C8C20159}" srcOrd="1" destOrd="0" presId="urn:microsoft.com/office/officeart/2005/8/layout/hProcess6"/>
    <dgm:cxn modelId="{729CEA69-D643-40AD-ABD3-EBD4683077FF}" type="presParOf" srcId="{562287DF-E3C8-499F-8DAD-80DDEB840F51}" destId="{5AA7816F-A0CA-4F5C-94FF-C71F5B2E7847}" srcOrd="2" destOrd="0" presId="urn:microsoft.com/office/officeart/2005/8/layout/hProcess6"/>
    <dgm:cxn modelId="{729B3A3E-F0B8-46FC-A454-C0C0D4FDC0C9}" type="presParOf" srcId="{562287DF-E3C8-499F-8DAD-80DDEB840F51}" destId="{FF8A0789-ED76-4D82-9155-5D5B138822F5}" srcOrd="3" destOrd="0" presId="urn:microsoft.com/office/officeart/2005/8/layout/hProcess6"/>
    <dgm:cxn modelId="{E2AD7971-4080-49BA-AFB2-4208653A077C}" type="presParOf" srcId="{1EC279D2-359B-4769-A2E1-F19BEF2F111A}" destId="{D6B01EB1-5139-4470-90C7-CFF40D859837}" srcOrd="7" destOrd="0" presId="urn:microsoft.com/office/officeart/2005/8/layout/hProcess6"/>
    <dgm:cxn modelId="{C8421256-C808-4BBB-8E80-BDD0A799D1EE}" type="presParOf" srcId="{1EC279D2-359B-4769-A2E1-F19BEF2F111A}" destId="{EBC98B59-0634-4EFF-81CA-1FFCCBBDC00B}" srcOrd="8" destOrd="0" presId="urn:microsoft.com/office/officeart/2005/8/layout/hProcess6"/>
    <dgm:cxn modelId="{F3E3889F-E609-4153-9D29-D1DDAA68D7AA}" type="presParOf" srcId="{EBC98B59-0634-4EFF-81CA-1FFCCBBDC00B}" destId="{4AC65CA2-D067-4338-845A-857C5DBA69B1}" srcOrd="0" destOrd="0" presId="urn:microsoft.com/office/officeart/2005/8/layout/hProcess6"/>
    <dgm:cxn modelId="{EE40402F-394C-4756-A1DD-4C763F10F416}" type="presParOf" srcId="{EBC98B59-0634-4EFF-81CA-1FFCCBBDC00B}" destId="{4D530047-346A-40C1-9D9A-674C4124D9A4}" srcOrd="1" destOrd="0" presId="urn:microsoft.com/office/officeart/2005/8/layout/hProcess6"/>
    <dgm:cxn modelId="{C4E3ED36-F6C9-4170-B1ED-2566E72E2AEC}" type="presParOf" srcId="{EBC98B59-0634-4EFF-81CA-1FFCCBBDC00B}" destId="{4FF6C427-9D0B-418F-971A-F5B93713009E}" srcOrd="2" destOrd="0" presId="urn:microsoft.com/office/officeart/2005/8/layout/hProcess6"/>
    <dgm:cxn modelId="{D185010B-A2A3-4C79-AF2A-EE110BECA26E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z="12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900BD782-A75C-42B9-9D46-59F476729095}" type="presOf" srcId="{9A485B9B-2CD9-47BA-9A76-66B952F9BE1D}" destId="{5AA7816F-A0CA-4F5C-94FF-C71F5B2E7847}" srcOrd="1" destOrd="0" presId="urn:microsoft.com/office/officeart/2005/8/layout/hProcess6"/>
    <dgm:cxn modelId="{216A5820-D5BA-460A-AE53-06EF79F83575}" type="presOf" srcId="{DF2CC6A0-1B5C-4470-A413-04AA047F6387}" destId="{063DFCD2-6A73-4072-9575-A2EC5240AE4B}" srcOrd="1" destOrd="0" presId="urn:microsoft.com/office/officeart/2005/8/layout/hProcess6"/>
    <dgm:cxn modelId="{F1D5F2B5-C2E2-46E3-A206-6EBF639AEBB2}" type="presOf" srcId="{C389D004-E3AE-4E1B-AC11-5ED5E06E7A5E}" destId="{DDFD8A72-9F6C-44D5-9C41-8E7B03370720}" srcOrd="1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B1DA3800-61EB-407B-90A0-B87C4B74CD7E}" type="presOf" srcId="{9A485B9B-2CD9-47BA-9A76-66B952F9BE1D}" destId="{260EC73B-76F3-4589-AEA5-FC99C8C20159}" srcOrd="0" destOrd="0" presId="urn:microsoft.com/office/officeart/2005/8/layout/hProcess6"/>
    <dgm:cxn modelId="{C3DA4E96-0307-4864-9938-F18CDF357915}" type="presOf" srcId="{760A4EBC-08FD-4B1E-A05D-930C45023AEA}" destId="{4FF6C427-9D0B-418F-971A-F5B93713009E}" srcOrd="1" destOrd="0" presId="urn:microsoft.com/office/officeart/2005/8/layout/hProcess6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4D8C1475-F294-43D2-96DC-80630DD2584E}" type="presOf" srcId="{760A4EBC-08FD-4B1E-A05D-930C45023AEA}" destId="{4D530047-346A-40C1-9D9A-674C4124D9A4}" srcOrd="0" destOrd="0" presId="urn:microsoft.com/office/officeart/2005/8/layout/hProcess6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6AB8E0CD-0E4A-483F-BC1E-C91A11BF1684}" type="presOf" srcId="{155D6226-9BF4-4C2C-A0D0-3F63037EE22D}" destId="{6845F0D6-C729-47E4-8EDB-5F2D07877E60}" srcOrd="0" destOrd="0" presId="urn:microsoft.com/office/officeart/2005/8/layout/hProcess6"/>
    <dgm:cxn modelId="{ADF62739-D624-4059-B2AB-19EA3C7CAD2F}" type="presOf" srcId="{F34A026D-65FD-48AE-A2BB-A8811E8E301F}" destId="{1EC279D2-359B-4769-A2E1-F19BEF2F111A}" srcOrd="0" destOrd="0" presId="urn:microsoft.com/office/officeart/2005/8/layout/hProcess6"/>
    <dgm:cxn modelId="{E21DC050-95EB-4E39-95DC-46C2BD4D6F32}" type="presOf" srcId="{A1B4B7FF-1B13-495F-AA9B-EAC5E0D0C2AB}" destId="{5362F57F-7862-42DE-A7E5-57B34C6E51EB}" srcOrd="0" destOrd="0" presId="urn:microsoft.com/office/officeart/2005/8/layout/hProcess6"/>
    <dgm:cxn modelId="{624F45C6-D038-46AF-A13F-DB51C6A72C9B}" type="presOf" srcId="{C389D004-E3AE-4E1B-AC11-5ED5E06E7A5E}" destId="{46D91FBF-BF59-4578-BC17-E69E00CF8817}" srcOrd="0" destOrd="0" presId="urn:microsoft.com/office/officeart/2005/8/layout/hProcess6"/>
    <dgm:cxn modelId="{472785A9-51F9-4A98-9007-73F389ABC123}" type="presOf" srcId="{DF2CC6A0-1B5C-4470-A413-04AA047F6387}" destId="{4A0D95FF-EA1C-4ED5-895C-F602FDB5361C}" srcOrd="0" destOrd="0" presId="urn:microsoft.com/office/officeart/2005/8/layout/hProcess6"/>
    <dgm:cxn modelId="{A08F9858-695E-47F1-9EA0-A5160B688FCC}" type="presOf" srcId="{8E9B1670-CF79-4492-8080-539A60B4A680}" destId="{D03BAED3-052D-4647-81D4-4BF823C97239}" srcOrd="0" destOrd="0" presId="urn:microsoft.com/office/officeart/2005/8/layout/hProcess6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57AA1E0D-D4A2-4558-A11A-B145616557CA}" type="presOf" srcId="{155D6226-9BF4-4C2C-A0D0-3F63037EE22D}" destId="{3F718303-C1E2-4ED5-B8F1-1A54693FAFEB}" srcOrd="1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70E8DA0E-FD99-46A0-B7BA-E31B2FF47DDD}" type="presOf" srcId="{883D128B-7AF5-4B90-AA4C-6FE059979BF0}" destId="{22986F5F-002A-48D7-87B0-D42608592C6F}" srcOrd="0" destOrd="0" presId="urn:microsoft.com/office/officeart/2005/8/layout/hProcess6"/>
    <dgm:cxn modelId="{1DD7CC7B-A0E2-4E5F-808A-8CCEF1F9BD8A}" type="presOf" srcId="{26731770-9405-4D59-B22B-307BC32F2B3B}" destId="{0144819E-6AB8-4C87-B3EF-84CB756CD8AB}" srcOrd="0" destOrd="0" presId="urn:microsoft.com/office/officeart/2005/8/layout/hProcess6"/>
    <dgm:cxn modelId="{39799AA7-4F3E-45C7-96E6-6CE797A57401}" type="presOf" srcId="{CE429066-330C-4AD6-89AE-BD649B64FE43}" destId="{FF8A0789-ED76-4D82-9155-5D5B138822F5}" srcOrd="0" destOrd="0" presId="urn:microsoft.com/office/officeart/2005/8/layout/hProcess6"/>
    <dgm:cxn modelId="{FEAE4639-15D4-4872-A929-34AD8F321CAF}" type="presParOf" srcId="{1EC279D2-359B-4769-A2E1-F19BEF2F111A}" destId="{593BC360-0C90-4904-BC8E-93ADEABC0728}" srcOrd="0" destOrd="0" presId="urn:microsoft.com/office/officeart/2005/8/layout/hProcess6"/>
    <dgm:cxn modelId="{0D097744-5467-4E8D-876C-C61250B558B1}" type="presParOf" srcId="{593BC360-0C90-4904-BC8E-93ADEABC0728}" destId="{0AE41C6B-41E7-417E-9329-41EBA9F1A33B}" srcOrd="0" destOrd="0" presId="urn:microsoft.com/office/officeart/2005/8/layout/hProcess6"/>
    <dgm:cxn modelId="{0CB40241-3D56-4B9C-B476-93E830AEFEB9}" type="presParOf" srcId="{593BC360-0C90-4904-BC8E-93ADEABC0728}" destId="{46D91FBF-BF59-4578-BC17-E69E00CF8817}" srcOrd="1" destOrd="0" presId="urn:microsoft.com/office/officeart/2005/8/layout/hProcess6"/>
    <dgm:cxn modelId="{0EEA9C5D-50A2-4660-94E8-A69FC576D9FC}" type="presParOf" srcId="{593BC360-0C90-4904-BC8E-93ADEABC0728}" destId="{DDFD8A72-9F6C-44D5-9C41-8E7B03370720}" srcOrd="2" destOrd="0" presId="urn:microsoft.com/office/officeart/2005/8/layout/hProcess6"/>
    <dgm:cxn modelId="{CDE37BD6-40B7-41F4-A915-20479A66056B}" type="presParOf" srcId="{593BC360-0C90-4904-BC8E-93ADEABC0728}" destId="{22986F5F-002A-48D7-87B0-D42608592C6F}" srcOrd="3" destOrd="0" presId="urn:microsoft.com/office/officeart/2005/8/layout/hProcess6"/>
    <dgm:cxn modelId="{16500378-F44E-4A1D-B92C-A9165641C55F}" type="presParOf" srcId="{1EC279D2-359B-4769-A2E1-F19BEF2F111A}" destId="{22C335E7-1189-4005-B86C-B2EB7E55DD10}" srcOrd="1" destOrd="0" presId="urn:microsoft.com/office/officeart/2005/8/layout/hProcess6"/>
    <dgm:cxn modelId="{94907576-D564-442C-959B-0788241231D8}" type="presParOf" srcId="{1EC279D2-359B-4769-A2E1-F19BEF2F111A}" destId="{17B50AD6-B95E-4371-9F13-7032AEE79509}" srcOrd="2" destOrd="0" presId="urn:microsoft.com/office/officeart/2005/8/layout/hProcess6"/>
    <dgm:cxn modelId="{A9397916-10BA-4A79-B026-3E59AB40498A}" type="presParOf" srcId="{17B50AD6-B95E-4371-9F13-7032AEE79509}" destId="{84903D8F-6D36-4BF5-AAA8-51330093D08C}" srcOrd="0" destOrd="0" presId="urn:microsoft.com/office/officeart/2005/8/layout/hProcess6"/>
    <dgm:cxn modelId="{0E2B04E6-9C31-4326-9CAE-5D5CB5AD33B6}" type="presParOf" srcId="{17B50AD6-B95E-4371-9F13-7032AEE79509}" destId="{6845F0D6-C729-47E4-8EDB-5F2D07877E60}" srcOrd="1" destOrd="0" presId="urn:microsoft.com/office/officeart/2005/8/layout/hProcess6"/>
    <dgm:cxn modelId="{D21C6F48-C372-42E6-9A9E-762CE7163188}" type="presParOf" srcId="{17B50AD6-B95E-4371-9F13-7032AEE79509}" destId="{3F718303-C1E2-4ED5-B8F1-1A54693FAFEB}" srcOrd="2" destOrd="0" presId="urn:microsoft.com/office/officeart/2005/8/layout/hProcess6"/>
    <dgm:cxn modelId="{DA0F7EBE-3C8D-435F-87F3-10A6FEF4F420}" type="presParOf" srcId="{17B50AD6-B95E-4371-9F13-7032AEE79509}" destId="{5362F57F-7862-42DE-A7E5-57B34C6E51EB}" srcOrd="3" destOrd="0" presId="urn:microsoft.com/office/officeart/2005/8/layout/hProcess6"/>
    <dgm:cxn modelId="{20A4C5AF-D19F-48BC-B6F9-508AE292495C}" type="presParOf" srcId="{1EC279D2-359B-4769-A2E1-F19BEF2F111A}" destId="{F8631BD4-E518-4C14-BF36-1DFCE26CA1CF}" srcOrd="3" destOrd="0" presId="urn:microsoft.com/office/officeart/2005/8/layout/hProcess6"/>
    <dgm:cxn modelId="{692FEB5D-9566-449D-B9F1-81FDDA5FA91E}" type="presParOf" srcId="{1EC279D2-359B-4769-A2E1-F19BEF2F111A}" destId="{7BDCBBE8-233B-4745-98AE-ACCEC8F044C1}" srcOrd="4" destOrd="0" presId="urn:microsoft.com/office/officeart/2005/8/layout/hProcess6"/>
    <dgm:cxn modelId="{E31DB519-A1EC-44AD-B95C-6BB07A5E990B}" type="presParOf" srcId="{7BDCBBE8-233B-4745-98AE-ACCEC8F044C1}" destId="{0BD1FFA4-494A-4F87-B732-3C211B42D1D0}" srcOrd="0" destOrd="0" presId="urn:microsoft.com/office/officeart/2005/8/layout/hProcess6"/>
    <dgm:cxn modelId="{272DB7D7-1354-48C3-B4C1-88371A8ADD64}" type="presParOf" srcId="{7BDCBBE8-233B-4745-98AE-ACCEC8F044C1}" destId="{4A0D95FF-EA1C-4ED5-895C-F602FDB5361C}" srcOrd="1" destOrd="0" presId="urn:microsoft.com/office/officeart/2005/8/layout/hProcess6"/>
    <dgm:cxn modelId="{9E01F385-6B0A-4AA6-8AB4-4CB7E9EED132}" type="presParOf" srcId="{7BDCBBE8-233B-4745-98AE-ACCEC8F044C1}" destId="{063DFCD2-6A73-4072-9575-A2EC5240AE4B}" srcOrd="2" destOrd="0" presId="urn:microsoft.com/office/officeart/2005/8/layout/hProcess6"/>
    <dgm:cxn modelId="{07BF0356-6698-45B4-958C-778287070220}" type="presParOf" srcId="{7BDCBBE8-233B-4745-98AE-ACCEC8F044C1}" destId="{0144819E-6AB8-4C87-B3EF-84CB756CD8AB}" srcOrd="3" destOrd="0" presId="urn:microsoft.com/office/officeart/2005/8/layout/hProcess6"/>
    <dgm:cxn modelId="{90A455F7-11EB-455B-8E49-1CDE5176C29C}" type="presParOf" srcId="{1EC279D2-359B-4769-A2E1-F19BEF2F111A}" destId="{DA8AA714-D5FA-408B-A49F-D3142DB79358}" srcOrd="5" destOrd="0" presId="urn:microsoft.com/office/officeart/2005/8/layout/hProcess6"/>
    <dgm:cxn modelId="{16A6B2CD-865F-473B-A93A-7DA36E94DBE4}" type="presParOf" srcId="{1EC279D2-359B-4769-A2E1-F19BEF2F111A}" destId="{562287DF-E3C8-499F-8DAD-80DDEB840F51}" srcOrd="6" destOrd="0" presId="urn:microsoft.com/office/officeart/2005/8/layout/hProcess6"/>
    <dgm:cxn modelId="{84B5245A-D6B7-4290-9195-4444C2A91492}" type="presParOf" srcId="{562287DF-E3C8-499F-8DAD-80DDEB840F51}" destId="{F008A1F8-C2B2-4CD1-8D9B-84289CA9FD87}" srcOrd="0" destOrd="0" presId="urn:microsoft.com/office/officeart/2005/8/layout/hProcess6"/>
    <dgm:cxn modelId="{F42552A8-8D33-4051-9202-05EAF606D3AF}" type="presParOf" srcId="{562287DF-E3C8-499F-8DAD-80DDEB840F51}" destId="{260EC73B-76F3-4589-AEA5-FC99C8C20159}" srcOrd="1" destOrd="0" presId="urn:microsoft.com/office/officeart/2005/8/layout/hProcess6"/>
    <dgm:cxn modelId="{C5F21EAC-5917-4D26-94C3-405F29B19919}" type="presParOf" srcId="{562287DF-E3C8-499F-8DAD-80DDEB840F51}" destId="{5AA7816F-A0CA-4F5C-94FF-C71F5B2E7847}" srcOrd="2" destOrd="0" presId="urn:microsoft.com/office/officeart/2005/8/layout/hProcess6"/>
    <dgm:cxn modelId="{B57C4E30-75F2-4EFC-9B51-BB5A680CAF8F}" type="presParOf" srcId="{562287DF-E3C8-499F-8DAD-80DDEB840F51}" destId="{FF8A0789-ED76-4D82-9155-5D5B138822F5}" srcOrd="3" destOrd="0" presId="urn:microsoft.com/office/officeart/2005/8/layout/hProcess6"/>
    <dgm:cxn modelId="{F0379B93-FDC6-49CC-A0D9-29E0A3F718D4}" type="presParOf" srcId="{1EC279D2-359B-4769-A2E1-F19BEF2F111A}" destId="{D6B01EB1-5139-4470-90C7-CFF40D859837}" srcOrd="7" destOrd="0" presId="urn:microsoft.com/office/officeart/2005/8/layout/hProcess6"/>
    <dgm:cxn modelId="{24F7C98B-A6EA-43AB-8F84-1B17531BC085}" type="presParOf" srcId="{1EC279D2-359B-4769-A2E1-F19BEF2F111A}" destId="{EBC98B59-0634-4EFF-81CA-1FFCCBBDC00B}" srcOrd="8" destOrd="0" presId="urn:microsoft.com/office/officeart/2005/8/layout/hProcess6"/>
    <dgm:cxn modelId="{65F095D2-ACEA-42BD-886C-38B5B53A2E2A}" type="presParOf" srcId="{EBC98B59-0634-4EFF-81CA-1FFCCBBDC00B}" destId="{4AC65CA2-D067-4338-845A-857C5DBA69B1}" srcOrd="0" destOrd="0" presId="urn:microsoft.com/office/officeart/2005/8/layout/hProcess6"/>
    <dgm:cxn modelId="{95B8972B-BF8F-4247-9737-63AB4610B035}" type="presParOf" srcId="{EBC98B59-0634-4EFF-81CA-1FFCCBBDC00B}" destId="{4D530047-346A-40C1-9D9A-674C4124D9A4}" srcOrd="1" destOrd="0" presId="urn:microsoft.com/office/officeart/2005/8/layout/hProcess6"/>
    <dgm:cxn modelId="{13C817A2-9732-47ED-85F7-FED60957414F}" type="presParOf" srcId="{EBC98B59-0634-4EFF-81CA-1FFCCBBDC00B}" destId="{4FF6C427-9D0B-418F-971A-F5B93713009E}" srcOrd="2" destOrd="0" presId="urn:microsoft.com/office/officeart/2005/8/layout/hProcess6"/>
    <dgm:cxn modelId="{80E507CB-1706-486A-9873-151EE8304E97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z="12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D392BB3-7EE8-40BD-BC20-3DBA16B3CF67}" type="presOf" srcId="{9A485B9B-2CD9-47BA-9A76-66B952F9BE1D}" destId="{260EC73B-76F3-4589-AEA5-FC99C8C20159}" srcOrd="0" destOrd="0" presId="urn:microsoft.com/office/officeart/2005/8/layout/hProcess6"/>
    <dgm:cxn modelId="{15452029-18EF-4F38-9E2E-D80F52BCD2CB}" type="presOf" srcId="{155D6226-9BF4-4C2C-A0D0-3F63037EE22D}" destId="{3F718303-C1E2-4ED5-B8F1-1A54693FAFEB}" srcOrd="1" destOrd="0" presId="urn:microsoft.com/office/officeart/2005/8/layout/hProcess6"/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A4044E32-301F-4C66-8DAD-CB4CE1607F5C}" type="presOf" srcId="{F34A026D-65FD-48AE-A2BB-A8811E8E301F}" destId="{1EC279D2-359B-4769-A2E1-F19BEF2F111A}" srcOrd="0" destOrd="0" presId="urn:microsoft.com/office/officeart/2005/8/layout/hProcess6"/>
    <dgm:cxn modelId="{77C101E0-B817-4715-B069-9EDDCA1E7496}" type="presOf" srcId="{883D128B-7AF5-4B90-AA4C-6FE059979BF0}" destId="{22986F5F-002A-48D7-87B0-D42608592C6F}" srcOrd="0" destOrd="0" presId="urn:microsoft.com/office/officeart/2005/8/layout/hProcess6"/>
    <dgm:cxn modelId="{58DF5FA3-90CD-467F-99B8-39D0DD40B7ED}" type="presOf" srcId="{760A4EBC-08FD-4B1E-A05D-930C45023AEA}" destId="{4FF6C427-9D0B-418F-971A-F5B93713009E}" srcOrd="1" destOrd="0" presId="urn:microsoft.com/office/officeart/2005/8/layout/hProcess6"/>
    <dgm:cxn modelId="{295470E9-3F52-48A1-9A16-E18B0C151636}" type="presOf" srcId="{8E9B1670-CF79-4492-8080-539A60B4A680}" destId="{D03BAED3-052D-4647-81D4-4BF823C97239}" srcOrd="0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A6ADE45C-FE61-4D94-83C7-6B2A18E7A830}" type="presOf" srcId="{DF2CC6A0-1B5C-4470-A413-04AA047F6387}" destId="{063DFCD2-6A73-4072-9575-A2EC5240AE4B}" srcOrd="1" destOrd="0" presId="urn:microsoft.com/office/officeart/2005/8/layout/hProcess6"/>
    <dgm:cxn modelId="{A6F2FB20-6B3B-4F2C-87EC-8643B5918D13}" type="presOf" srcId="{26731770-9405-4D59-B22B-307BC32F2B3B}" destId="{0144819E-6AB8-4C87-B3EF-84CB756CD8AB}" srcOrd="0" destOrd="0" presId="urn:microsoft.com/office/officeart/2005/8/layout/hProcess6"/>
    <dgm:cxn modelId="{C3043727-37F5-4041-93EF-6AA90DB244A0}" type="presOf" srcId="{DF2CC6A0-1B5C-4470-A413-04AA047F6387}" destId="{4A0D95FF-EA1C-4ED5-895C-F602FDB5361C}" srcOrd="0" destOrd="0" presId="urn:microsoft.com/office/officeart/2005/8/layout/hProcess6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5B81191F-10CD-405A-9BED-374BFEA3A03C}" type="presOf" srcId="{C389D004-E3AE-4E1B-AC11-5ED5E06E7A5E}" destId="{DDFD8A72-9F6C-44D5-9C41-8E7B03370720}" srcOrd="1" destOrd="0" presId="urn:microsoft.com/office/officeart/2005/8/layout/hProcess6"/>
    <dgm:cxn modelId="{4C3EDABB-82DE-49F9-8C79-3404E0CFB1E4}" type="presOf" srcId="{A1B4B7FF-1B13-495F-AA9B-EAC5E0D0C2AB}" destId="{5362F57F-7862-42DE-A7E5-57B34C6E51EB}" srcOrd="0" destOrd="0" presId="urn:microsoft.com/office/officeart/2005/8/layout/hProcess6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66A3AB79-95F4-461E-BC4A-F9C115B4E26A}" type="presOf" srcId="{760A4EBC-08FD-4B1E-A05D-930C45023AEA}" destId="{4D530047-346A-40C1-9D9A-674C4124D9A4}" srcOrd="0" destOrd="0" presId="urn:microsoft.com/office/officeart/2005/8/layout/hProcess6"/>
    <dgm:cxn modelId="{82EDCEB7-5CED-417F-AF69-C655074CD702}" type="presOf" srcId="{9A485B9B-2CD9-47BA-9A76-66B952F9BE1D}" destId="{5AA7816F-A0CA-4F5C-94FF-C71F5B2E7847}" srcOrd="1" destOrd="0" presId="urn:microsoft.com/office/officeart/2005/8/layout/hProcess6"/>
    <dgm:cxn modelId="{DFE44AD2-840C-4C5E-AA31-407D0ED572BA}" type="presOf" srcId="{C389D004-E3AE-4E1B-AC11-5ED5E06E7A5E}" destId="{46D91FBF-BF59-4578-BC17-E69E00CF8817}" srcOrd="0" destOrd="0" presId="urn:microsoft.com/office/officeart/2005/8/layout/hProcess6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917C9BDA-659B-4826-AB56-C1CC3AB22A50}" type="presOf" srcId="{CE429066-330C-4AD6-89AE-BD649B64FE43}" destId="{FF8A0789-ED76-4D82-9155-5D5B138822F5}" srcOrd="0" destOrd="0" presId="urn:microsoft.com/office/officeart/2005/8/layout/hProcess6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F322213B-F2EF-4D86-A32F-528B8EF666BC}" type="presOf" srcId="{155D6226-9BF4-4C2C-A0D0-3F63037EE22D}" destId="{6845F0D6-C729-47E4-8EDB-5F2D07877E60}" srcOrd="0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80E28136-5291-4A71-A8AF-01DA29130EDC}" type="presParOf" srcId="{1EC279D2-359B-4769-A2E1-F19BEF2F111A}" destId="{593BC360-0C90-4904-BC8E-93ADEABC0728}" srcOrd="0" destOrd="0" presId="urn:microsoft.com/office/officeart/2005/8/layout/hProcess6"/>
    <dgm:cxn modelId="{9C777C6A-B9DF-41C0-AD8C-02A630C9568B}" type="presParOf" srcId="{593BC360-0C90-4904-BC8E-93ADEABC0728}" destId="{0AE41C6B-41E7-417E-9329-41EBA9F1A33B}" srcOrd="0" destOrd="0" presId="urn:microsoft.com/office/officeart/2005/8/layout/hProcess6"/>
    <dgm:cxn modelId="{2B269FA2-46B3-4FC4-9D7A-F4967252F8E6}" type="presParOf" srcId="{593BC360-0C90-4904-BC8E-93ADEABC0728}" destId="{46D91FBF-BF59-4578-BC17-E69E00CF8817}" srcOrd="1" destOrd="0" presId="urn:microsoft.com/office/officeart/2005/8/layout/hProcess6"/>
    <dgm:cxn modelId="{D13F0395-82B8-4AED-85B7-38F9FAB7FE7C}" type="presParOf" srcId="{593BC360-0C90-4904-BC8E-93ADEABC0728}" destId="{DDFD8A72-9F6C-44D5-9C41-8E7B03370720}" srcOrd="2" destOrd="0" presId="urn:microsoft.com/office/officeart/2005/8/layout/hProcess6"/>
    <dgm:cxn modelId="{E0938742-17A9-4521-A041-90AC6EA307B2}" type="presParOf" srcId="{593BC360-0C90-4904-BC8E-93ADEABC0728}" destId="{22986F5F-002A-48D7-87B0-D42608592C6F}" srcOrd="3" destOrd="0" presId="urn:microsoft.com/office/officeart/2005/8/layout/hProcess6"/>
    <dgm:cxn modelId="{2C3A325E-122D-4C8F-BBC0-DACC49F13D87}" type="presParOf" srcId="{1EC279D2-359B-4769-A2E1-F19BEF2F111A}" destId="{22C335E7-1189-4005-B86C-B2EB7E55DD10}" srcOrd="1" destOrd="0" presId="urn:microsoft.com/office/officeart/2005/8/layout/hProcess6"/>
    <dgm:cxn modelId="{1E77E756-4CED-4EEE-8EC0-12B873A9868F}" type="presParOf" srcId="{1EC279D2-359B-4769-A2E1-F19BEF2F111A}" destId="{17B50AD6-B95E-4371-9F13-7032AEE79509}" srcOrd="2" destOrd="0" presId="urn:microsoft.com/office/officeart/2005/8/layout/hProcess6"/>
    <dgm:cxn modelId="{04E2F75C-6817-4D77-8DDC-8DC2638BE697}" type="presParOf" srcId="{17B50AD6-B95E-4371-9F13-7032AEE79509}" destId="{84903D8F-6D36-4BF5-AAA8-51330093D08C}" srcOrd="0" destOrd="0" presId="urn:microsoft.com/office/officeart/2005/8/layout/hProcess6"/>
    <dgm:cxn modelId="{54613D03-E965-4CD9-AA7F-217BB71290D4}" type="presParOf" srcId="{17B50AD6-B95E-4371-9F13-7032AEE79509}" destId="{6845F0D6-C729-47E4-8EDB-5F2D07877E60}" srcOrd="1" destOrd="0" presId="urn:microsoft.com/office/officeart/2005/8/layout/hProcess6"/>
    <dgm:cxn modelId="{08142485-2777-4371-B9EB-1D0347450A64}" type="presParOf" srcId="{17B50AD6-B95E-4371-9F13-7032AEE79509}" destId="{3F718303-C1E2-4ED5-B8F1-1A54693FAFEB}" srcOrd="2" destOrd="0" presId="urn:microsoft.com/office/officeart/2005/8/layout/hProcess6"/>
    <dgm:cxn modelId="{E1461497-A9C5-4C20-88A3-BF2E6C34BADA}" type="presParOf" srcId="{17B50AD6-B95E-4371-9F13-7032AEE79509}" destId="{5362F57F-7862-42DE-A7E5-57B34C6E51EB}" srcOrd="3" destOrd="0" presId="urn:microsoft.com/office/officeart/2005/8/layout/hProcess6"/>
    <dgm:cxn modelId="{9A74AE96-1679-48B2-A19C-93E0C9786865}" type="presParOf" srcId="{1EC279D2-359B-4769-A2E1-F19BEF2F111A}" destId="{F8631BD4-E518-4C14-BF36-1DFCE26CA1CF}" srcOrd="3" destOrd="0" presId="urn:microsoft.com/office/officeart/2005/8/layout/hProcess6"/>
    <dgm:cxn modelId="{F9B26A61-AA40-4892-90D8-36F4D6C4DF82}" type="presParOf" srcId="{1EC279D2-359B-4769-A2E1-F19BEF2F111A}" destId="{7BDCBBE8-233B-4745-98AE-ACCEC8F044C1}" srcOrd="4" destOrd="0" presId="urn:microsoft.com/office/officeart/2005/8/layout/hProcess6"/>
    <dgm:cxn modelId="{BFA005E0-126C-4F5D-95E2-C39D910D5E34}" type="presParOf" srcId="{7BDCBBE8-233B-4745-98AE-ACCEC8F044C1}" destId="{0BD1FFA4-494A-4F87-B732-3C211B42D1D0}" srcOrd="0" destOrd="0" presId="urn:microsoft.com/office/officeart/2005/8/layout/hProcess6"/>
    <dgm:cxn modelId="{7BFEFC92-C8C3-4169-B0CE-0F7B7385608C}" type="presParOf" srcId="{7BDCBBE8-233B-4745-98AE-ACCEC8F044C1}" destId="{4A0D95FF-EA1C-4ED5-895C-F602FDB5361C}" srcOrd="1" destOrd="0" presId="urn:microsoft.com/office/officeart/2005/8/layout/hProcess6"/>
    <dgm:cxn modelId="{49078E4B-2294-4A94-8FB8-4BDEEFF86BB6}" type="presParOf" srcId="{7BDCBBE8-233B-4745-98AE-ACCEC8F044C1}" destId="{063DFCD2-6A73-4072-9575-A2EC5240AE4B}" srcOrd="2" destOrd="0" presId="urn:microsoft.com/office/officeart/2005/8/layout/hProcess6"/>
    <dgm:cxn modelId="{159AB804-008B-49D7-BFCD-772F162C3AE6}" type="presParOf" srcId="{7BDCBBE8-233B-4745-98AE-ACCEC8F044C1}" destId="{0144819E-6AB8-4C87-B3EF-84CB756CD8AB}" srcOrd="3" destOrd="0" presId="urn:microsoft.com/office/officeart/2005/8/layout/hProcess6"/>
    <dgm:cxn modelId="{BE1034B9-ACC5-4BDD-84FE-C5C66A1FBAD7}" type="presParOf" srcId="{1EC279D2-359B-4769-A2E1-F19BEF2F111A}" destId="{DA8AA714-D5FA-408B-A49F-D3142DB79358}" srcOrd="5" destOrd="0" presId="urn:microsoft.com/office/officeart/2005/8/layout/hProcess6"/>
    <dgm:cxn modelId="{2F3319A0-E14A-44BB-A905-2D17188F94E5}" type="presParOf" srcId="{1EC279D2-359B-4769-A2E1-F19BEF2F111A}" destId="{562287DF-E3C8-499F-8DAD-80DDEB840F51}" srcOrd="6" destOrd="0" presId="urn:microsoft.com/office/officeart/2005/8/layout/hProcess6"/>
    <dgm:cxn modelId="{E61F0D51-2E9E-4760-A253-079C19D9C7BA}" type="presParOf" srcId="{562287DF-E3C8-499F-8DAD-80DDEB840F51}" destId="{F008A1F8-C2B2-4CD1-8D9B-84289CA9FD87}" srcOrd="0" destOrd="0" presId="urn:microsoft.com/office/officeart/2005/8/layout/hProcess6"/>
    <dgm:cxn modelId="{9D0426B1-6E5E-45EE-9ABC-2EC9F1B66C86}" type="presParOf" srcId="{562287DF-E3C8-499F-8DAD-80DDEB840F51}" destId="{260EC73B-76F3-4589-AEA5-FC99C8C20159}" srcOrd="1" destOrd="0" presId="urn:microsoft.com/office/officeart/2005/8/layout/hProcess6"/>
    <dgm:cxn modelId="{9FC6AF19-13F5-4E10-B3B8-D5B25655EC32}" type="presParOf" srcId="{562287DF-E3C8-499F-8DAD-80DDEB840F51}" destId="{5AA7816F-A0CA-4F5C-94FF-C71F5B2E7847}" srcOrd="2" destOrd="0" presId="urn:microsoft.com/office/officeart/2005/8/layout/hProcess6"/>
    <dgm:cxn modelId="{4855D533-EC44-46BA-B8B1-F6C395A77E90}" type="presParOf" srcId="{562287DF-E3C8-499F-8DAD-80DDEB840F51}" destId="{FF8A0789-ED76-4D82-9155-5D5B138822F5}" srcOrd="3" destOrd="0" presId="urn:microsoft.com/office/officeart/2005/8/layout/hProcess6"/>
    <dgm:cxn modelId="{B0E0AADF-C1CE-4138-96AC-C7CB1877E278}" type="presParOf" srcId="{1EC279D2-359B-4769-A2E1-F19BEF2F111A}" destId="{D6B01EB1-5139-4470-90C7-CFF40D859837}" srcOrd="7" destOrd="0" presId="urn:microsoft.com/office/officeart/2005/8/layout/hProcess6"/>
    <dgm:cxn modelId="{799A0173-79D7-42DC-99FC-8D06A62C81BD}" type="presParOf" srcId="{1EC279D2-359B-4769-A2E1-F19BEF2F111A}" destId="{EBC98B59-0634-4EFF-81CA-1FFCCBBDC00B}" srcOrd="8" destOrd="0" presId="urn:microsoft.com/office/officeart/2005/8/layout/hProcess6"/>
    <dgm:cxn modelId="{E9FE3A1F-447B-4626-A5DB-8CAA82110A01}" type="presParOf" srcId="{EBC98B59-0634-4EFF-81CA-1FFCCBBDC00B}" destId="{4AC65CA2-D067-4338-845A-857C5DBA69B1}" srcOrd="0" destOrd="0" presId="urn:microsoft.com/office/officeart/2005/8/layout/hProcess6"/>
    <dgm:cxn modelId="{6B1F4878-C9EF-4DF5-A870-EDF82EE4B994}" type="presParOf" srcId="{EBC98B59-0634-4EFF-81CA-1FFCCBBDC00B}" destId="{4D530047-346A-40C1-9D9A-674C4124D9A4}" srcOrd="1" destOrd="0" presId="urn:microsoft.com/office/officeart/2005/8/layout/hProcess6"/>
    <dgm:cxn modelId="{03876A9B-5FB3-427F-9125-17A41B1B9DA4}" type="presParOf" srcId="{EBC98B59-0634-4EFF-81CA-1FFCCBBDC00B}" destId="{4FF6C427-9D0B-418F-971A-F5B93713009E}" srcOrd="2" destOrd="0" presId="urn:microsoft.com/office/officeart/2005/8/layout/hProcess6"/>
    <dgm:cxn modelId="{372B6C73-4B11-45AC-A9E4-8B7CC046591E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z="12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D119FEC-EAFF-4FF5-85B1-C1BEB6CBA80D}" type="presOf" srcId="{26731770-9405-4D59-B22B-307BC32F2B3B}" destId="{0144819E-6AB8-4C87-B3EF-84CB756CD8AB}" srcOrd="0" destOrd="0" presId="urn:microsoft.com/office/officeart/2005/8/layout/hProcess6"/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1810BB6C-7357-4DF5-895B-99CEC53A663A}" type="presOf" srcId="{A1B4B7FF-1B13-495F-AA9B-EAC5E0D0C2AB}" destId="{5362F57F-7862-42DE-A7E5-57B34C6E51EB}" srcOrd="0" destOrd="0" presId="urn:microsoft.com/office/officeart/2005/8/layout/hProcess6"/>
    <dgm:cxn modelId="{F0B2ECB7-D377-490B-9EA5-2B2AC681EED7}" type="presOf" srcId="{760A4EBC-08FD-4B1E-A05D-930C45023AEA}" destId="{4FF6C427-9D0B-418F-971A-F5B93713009E}" srcOrd="1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87292087-F155-4AE1-A79E-2A7572720F64}" type="presOf" srcId="{F34A026D-65FD-48AE-A2BB-A8811E8E301F}" destId="{1EC279D2-359B-4769-A2E1-F19BEF2F111A}" srcOrd="0" destOrd="0" presId="urn:microsoft.com/office/officeart/2005/8/layout/hProcess6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8CD05696-AEC4-4395-8911-30048C47B3F9}" type="presOf" srcId="{C389D004-E3AE-4E1B-AC11-5ED5E06E7A5E}" destId="{DDFD8A72-9F6C-44D5-9C41-8E7B03370720}" srcOrd="1" destOrd="0" presId="urn:microsoft.com/office/officeart/2005/8/layout/hProcess6"/>
    <dgm:cxn modelId="{DE3DA070-2173-48DC-B152-0E25204026FE}" type="presOf" srcId="{155D6226-9BF4-4C2C-A0D0-3F63037EE22D}" destId="{3F718303-C1E2-4ED5-B8F1-1A54693FAFEB}" srcOrd="1" destOrd="0" presId="urn:microsoft.com/office/officeart/2005/8/layout/hProcess6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63717970-3EF3-4B77-A203-CDEB1454F436}" type="presOf" srcId="{9A485B9B-2CD9-47BA-9A76-66B952F9BE1D}" destId="{5AA7816F-A0CA-4F5C-94FF-C71F5B2E7847}" srcOrd="1" destOrd="0" presId="urn:microsoft.com/office/officeart/2005/8/layout/hProcess6"/>
    <dgm:cxn modelId="{309B6A71-E2B0-4DD0-AC95-09FD4F4C7B7D}" type="presOf" srcId="{8E9B1670-CF79-4492-8080-539A60B4A680}" destId="{D03BAED3-052D-4647-81D4-4BF823C97239}" srcOrd="0" destOrd="0" presId="urn:microsoft.com/office/officeart/2005/8/layout/hProcess6"/>
    <dgm:cxn modelId="{3475245E-6C11-499A-849D-345837E09EDC}" type="presOf" srcId="{155D6226-9BF4-4C2C-A0D0-3F63037EE22D}" destId="{6845F0D6-C729-47E4-8EDB-5F2D07877E60}" srcOrd="0" destOrd="0" presId="urn:microsoft.com/office/officeart/2005/8/layout/hProcess6"/>
    <dgm:cxn modelId="{B34D01B0-4DDA-4DDD-9126-EBE896307C2D}" type="presOf" srcId="{883D128B-7AF5-4B90-AA4C-6FE059979BF0}" destId="{22986F5F-002A-48D7-87B0-D42608592C6F}" srcOrd="0" destOrd="0" presId="urn:microsoft.com/office/officeart/2005/8/layout/hProcess6"/>
    <dgm:cxn modelId="{B83B937E-B7C0-4B18-8030-8FCA94411799}" type="presOf" srcId="{C389D004-E3AE-4E1B-AC11-5ED5E06E7A5E}" destId="{46D91FBF-BF59-4578-BC17-E69E00CF8817}" srcOrd="0" destOrd="0" presId="urn:microsoft.com/office/officeart/2005/8/layout/hProcess6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A1C8038C-66A6-4FF5-A653-1254B2C9F2FF}" type="presOf" srcId="{DF2CC6A0-1B5C-4470-A413-04AA047F6387}" destId="{4A0D95FF-EA1C-4ED5-895C-F602FDB5361C}" srcOrd="0" destOrd="0" presId="urn:microsoft.com/office/officeart/2005/8/layout/hProcess6"/>
    <dgm:cxn modelId="{A3D5BA4B-2CA6-409F-ACEF-8603C2E3DA58}" type="presOf" srcId="{9A485B9B-2CD9-47BA-9A76-66B952F9BE1D}" destId="{260EC73B-76F3-4589-AEA5-FC99C8C20159}" srcOrd="0" destOrd="0" presId="urn:microsoft.com/office/officeart/2005/8/layout/hProcess6"/>
    <dgm:cxn modelId="{46B3A057-0975-438D-9C3B-289B2F2681BA}" type="presOf" srcId="{CE429066-330C-4AD6-89AE-BD649B64FE43}" destId="{FF8A0789-ED76-4D82-9155-5D5B138822F5}" srcOrd="0" destOrd="0" presId="urn:microsoft.com/office/officeart/2005/8/layout/hProcess6"/>
    <dgm:cxn modelId="{6DD1BCE4-D6D8-4CD0-B1D7-98486A275159}" type="presOf" srcId="{DF2CC6A0-1B5C-4470-A413-04AA047F6387}" destId="{063DFCD2-6A73-4072-9575-A2EC5240AE4B}" srcOrd="1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F4B0B4E3-27E6-41C7-9E26-47C0F5E726CD}" type="presOf" srcId="{760A4EBC-08FD-4B1E-A05D-930C45023AEA}" destId="{4D530047-346A-40C1-9D9A-674C4124D9A4}" srcOrd="0" destOrd="0" presId="urn:microsoft.com/office/officeart/2005/8/layout/hProcess6"/>
    <dgm:cxn modelId="{57A88D56-D4F3-4ECE-B917-CF054AC8246C}" type="presParOf" srcId="{1EC279D2-359B-4769-A2E1-F19BEF2F111A}" destId="{593BC360-0C90-4904-BC8E-93ADEABC0728}" srcOrd="0" destOrd="0" presId="urn:microsoft.com/office/officeart/2005/8/layout/hProcess6"/>
    <dgm:cxn modelId="{8D56D11A-CE99-45D4-B7B9-8B15C22DCB56}" type="presParOf" srcId="{593BC360-0C90-4904-BC8E-93ADEABC0728}" destId="{0AE41C6B-41E7-417E-9329-41EBA9F1A33B}" srcOrd="0" destOrd="0" presId="urn:microsoft.com/office/officeart/2005/8/layout/hProcess6"/>
    <dgm:cxn modelId="{6914174B-4453-41C1-B8F5-9106462D1237}" type="presParOf" srcId="{593BC360-0C90-4904-BC8E-93ADEABC0728}" destId="{46D91FBF-BF59-4578-BC17-E69E00CF8817}" srcOrd="1" destOrd="0" presId="urn:microsoft.com/office/officeart/2005/8/layout/hProcess6"/>
    <dgm:cxn modelId="{745042D1-B596-4B82-B50A-7A9CDD7B8167}" type="presParOf" srcId="{593BC360-0C90-4904-BC8E-93ADEABC0728}" destId="{DDFD8A72-9F6C-44D5-9C41-8E7B03370720}" srcOrd="2" destOrd="0" presId="urn:microsoft.com/office/officeart/2005/8/layout/hProcess6"/>
    <dgm:cxn modelId="{4438296E-89B4-42CF-9CD6-DEBFC30944FC}" type="presParOf" srcId="{593BC360-0C90-4904-BC8E-93ADEABC0728}" destId="{22986F5F-002A-48D7-87B0-D42608592C6F}" srcOrd="3" destOrd="0" presId="urn:microsoft.com/office/officeart/2005/8/layout/hProcess6"/>
    <dgm:cxn modelId="{91A99A84-F538-47AD-AF44-5E3AC3630533}" type="presParOf" srcId="{1EC279D2-359B-4769-A2E1-F19BEF2F111A}" destId="{22C335E7-1189-4005-B86C-B2EB7E55DD10}" srcOrd="1" destOrd="0" presId="urn:microsoft.com/office/officeart/2005/8/layout/hProcess6"/>
    <dgm:cxn modelId="{DC05093B-9FAC-44C6-96C4-6FA3C33013F9}" type="presParOf" srcId="{1EC279D2-359B-4769-A2E1-F19BEF2F111A}" destId="{17B50AD6-B95E-4371-9F13-7032AEE79509}" srcOrd="2" destOrd="0" presId="urn:microsoft.com/office/officeart/2005/8/layout/hProcess6"/>
    <dgm:cxn modelId="{8FAEAAF8-F3FA-4563-9A75-5C9B7AA95EA4}" type="presParOf" srcId="{17B50AD6-B95E-4371-9F13-7032AEE79509}" destId="{84903D8F-6D36-4BF5-AAA8-51330093D08C}" srcOrd="0" destOrd="0" presId="urn:microsoft.com/office/officeart/2005/8/layout/hProcess6"/>
    <dgm:cxn modelId="{4C63B04F-A167-4C6C-A265-73BBB2C66330}" type="presParOf" srcId="{17B50AD6-B95E-4371-9F13-7032AEE79509}" destId="{6845F0D6-C729-47E4-8EDB-5F2D07877E60}" srcOrd="1" destOrd="0" presId="urn:microsoft.com/office/officeart/2005/8/layout/hProcess6"/>
    <dgm:cxn modelId="{3CEEE3B6-8C59-4A78-A5F2-E302097876C7}" type="presParOf" srcId="{17B50AD6-B95E-4371-9F13-7032AEE79509}" destId="{3F718303-C1E2-4ED5-B8F1-1A54693FAFEB}" srcOrd="2" destOrd="0" presId="urn:microsoft.com/office/officeart/2005/8/layout/hProcess6"/>
    <dgm:cxn modelId="{C34DCE27-979B-46A9-9341-4ED9E92F3061}" type="presParOf" srcId="{17B50AD6-B95E-4371-9F13-7032AEE79509}" destId="{5362F57F-7862-42DE-A7E5-57B34C6E51EB}" srcOrd="3" destOrd="0" presId="urn:microsoft.com/office/officeart/2005/8/layout/hProcess6"/>
    <dgm:cxn modelId="{15195D88-89FE-480E-BC7A-1CADF7B0909C}" type="presParOf" srcId="{1EC279D2-359B-4769-A2E1-F19BEF2F111A}" destId="{F8631BD4-E518-4C14-BF36-1DFCE26CA1CF}" srcOrd="3" destOrd="0" presId="urn:microsoft.com/office/officeart/2005/8/layout/hProcess6"/>
    <dgm:cxn modelId="{50891EC5-C23D-45F6-A2B9-30EA91786491}" type="presParOf" srcId="{1EC279D2-359B-4769-A2E1-F19BEF2F111A}" destId="{7BDCBBE8-233B-4745-98AE-ACCEC8F044C1}" srcOrd="4" destOrd="0" presId="urn:microsoft.com/office/officeart/2005/8/layout/hProcess6"/>
    <dgm:cxn modelId="{96AF309F-819B-4A8A-852A-0A7CB559009C}" type="presParOf" srcId="{7BDCBBE8-233B-4745-98AE-ACCEC8F044C1}" destId="{0BD1FFA4-494A-4F87-B732-3C211B42D1D0}" srcOrd="0" destOrd="0" presId="urn:microsoft.com/office/officeart/2005/8/layout/hProcess6"/>
    <dgm:cxn modelId="{8B3C1FC6-369A-433F-9B8C-9E5C0FF496B7}" type="presParOf" srcId="{7BDCBBE8-233B-4745-98AE-ACCEC8F044C1}" destId="{4A0D95FF-EA1C-4ED5-895C-F602FDB5361C}" srcOrd="1" destOrd="0" presId="urn:microsoft.com/office/officeart/2005/8/layout/hProcess6"/>
    <dgm:cxn modelId="{1EC4935B-6B75-4490-B4BF-D6A4B585488A}" type="presParOf" srcId="{7BDCBBE8-233B-4745-98AE-ACCEC8F044C1}" destId="{063DFCD2-6A73-4072-9575-A2EC5240AE4B}" srcOrd="2" destOrd="0" presId="urn:microsoft.com/office/officeart/2005/8/layout/hProcess6"/>
    <dgm:cxn modelId="{3B0F9BBE-CACC-4F82-8E1D-3F0269D2AA67}" type="presParOf" srcId="{7BDCBBE8-233B-4745-98AE-ACCEC8F044C1}" destId="{0144819E-6AB8-4C87-B3EF-84CB756CD8AB}" srcOrd="3" destOrd="0" presId="urn:microsoft.com/office/officeart/2005/8/layout/hProcess6"/>
    <dgm:cxn modelId="{830D4ACC-942C-42DA-B88F-FAF40F42A318}" type="presParOf" srcId="{1EC279D2-359B-4769-A2E1-F19BEF2F111A}" destId="{DA8AA714-D5FA-408B-A49F-D3142DB79358}" srcOrd="5" destOrd="0" presId="urn:microsoft.com/office/officeart/2005/8/layout/hProcess6"/>
    <dgm:cxn modelId="{321BDF17-4D18-4C1C-A119-AF25615F8EE9}" type="presParOf" srcId="{1EC279D2-359B-4769-A2E1-F19BEF2F111A}" destId="{562287DF-E3C8-499F-8DAD-80DDEB840F51}" srcOrd="6" destOrd="0" presId="urn:microsoft.com/office/officeart/2005/8/layout/hProcess6"/>
    <dgm:cxn modelId="{7C52732F-D77D-4A42-967A-495566606E24}" type="presParOf" srcId="{562287DF-E3C8-499F-8DAD-80DDEB840F51}" destId="{F008A1F8-C2B2-4CD1-8D9B-84289CA9FD87}" srcOrd="0" destOrd="0" presId="urn:microsoft.com/office/officeart/2005/8/layout/hProcess6"/>
    <dgm:cxn modelId="{A568270D-BAFA-4CE6-A6C5-E46D07809C5F}" type="presParOf" srcId="{562287DF-E3C8-499F-8DAD-80DDEB840F51}" destId="{260EC73B-76F3-4589-AEA5-FC99C8C20159}" srcOrd="1" destOrd="0" presId="urn:microsoft.com/office/officeart/2005/8/layout/hProcess6"/>
    <dgm:cxn modelId="{C63AA457-4170-4285-A28D-C3B2DC324568}" type="presParOf" srcId="{562287DF-E3C8-499F-8DAD-80DDEB840F51}" destId="{5AA7816F-A0CA-4F5C-94FF-C71F5B2E7847}" srcOrd="2" destOrd="0" presId="urn:microsoft.com/office/officeart/2005/8/layout/hProcess6"/>
    <dgm:cxn modelId="{4DD9DF3A-5321-42D1-A29D-28E823ECA664}" type="presParOf" srcId="{562287DF-E3C8-499F-8DAD-80DDEB840F51}" destId="{FF8A0789-ED76-4D82-9155-5D5B138822F5}" srcOrd="3" destOrd="0" presId="urn:microsoft.com/office/officeart/2005/8/layout/hProcess6"/>
    <dgm:cxn modelId="{9E4972F7-0668-4A04-9699-CDB995076038}" type="presParOf" srcId="{1EC279D2-359B-4769-A2E1-F19BEF2F111A}" destId="{D6B01EB1-5139-4470-90C7-CFF40D859837}" srcOrd="7" destOrd="0" presId="urn:microsoft.com/office/officeart/2005/8/layout/hProcess6"/>
    <dgm:cxn modelId="{25537E65-0A81-423B-8127-728962408095}" type="presParOf" srcId="{1EC279D2-359B-4769-A2E1-F19BEF2F111A}" destId="{EBC98B59-0634-4EFF-81CA-1FFCCBBDC00B}" srcOrd="8" destOrd="0" presId="urn:microsoft.com/office/officeart/2005/8/layout/hProcess6"/>
    <dgm:cxn modelId="{E33FC802-8935-415C-8296-D29C90FCC1EA}" type="presParOf" srcId="{EBC98B59-0634-4EFF-81CA-1FFCCBBDC00B}" destId="{4AC65CA2-D067-4338-845A-857C5DBA69B1}" srcOrd="0" destOrd="0" presId="urn:microsoft.com/office/officeart/2005/8/layout/hProcess6"/>
    <dgm:cxn modelId="{B8C25062-6B87-4910-BDF7-EA1CD190411E}" type="presParOf" srcId="{EBC98B59-0634-4EFF-81CA-1FFCCBBDC00B}" destId="{4D530047-346A-40C1-9D9A-674C4124D9A4}" srcOrd="1" destOrd="0" presId="urn:microsoft.com/office/officeart/2005/8/layout/hProcess6"/>
    <dgm:cxn modelId="{812E0CA0-EFDC-40BF-9007-73FD6077020E}" type="presParOf" srcId="{EBC98B59-0634-4EFF-81CA-1FFCCBBDC00B}" destId="{4FF6C427-9D0B-418F-971A-F5B93713009E}" srcOrd="2" destOrd="0" presId="urn:microsoft.com/office/officeart/2005/8/layout/hProcess6"/>
    <dgm:cxn modelId="{848AF784-F5F1-4A10-BFC9-BC4CE104C267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z="12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glow rad="228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/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8DA1D5A4-EBEA-4EF9-8E3D-721BF4F55CB5}" type="presOf" srcId="{9A485B9B-2CD9-47BA-9A76-66B952F9BE1D}" destId="{260EC73B-76F3-4589-AEA5-FC99C8C20159}" srcOrd="0" destOrd="0" presId="urn:microsoft.com/office/officeart/2005/8/layout/hProcess6"/>
    <dgm:cxn modelId="{3BF20660-E046-4B85-828A-9459369956B2}" type="presOf" srcId="{8E9B1670-CF79-4492-8080-539A60B4A680}" destId="{D03BAED3-052D-4647-81D4-4BF823C97239}" srcOrd="0" destOrd="0" presId="urn:microsoft.com/office/officeart/2005/8/layout/hProcess6"/>
    <dgm:cxn modelId="{FBB90D53-44DD-421C-AC90-FF7B131056D7}" type="presOf" srcId="{F34A026D-65FD-48AE-A2BB-A8811E8E301F}" destId="{1EC279D2-359B-4769-A2E1-F19BEF2F111A}" srcOrd="0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E91E8D29-5DFB-4537-B3F4-92E989B02A4C}" type="presOf" srcId="{9A485B9B-2CD9-47BA-9A76-66B952F9BE1D}" destId="{5AA7816F-A0CA-4F5C-94FF-C71F5B2E7847}" srcOrd="1" destOrd="0" presId="urn:microsoft.com/office/officeart/2005/8/layout/hProcess6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7C8571C7-0D53-4A33-BCDE-BC99634D7CA3}" type="presOf" srcId="{155D6226-9BF4-4C2C-A0D0-3F63037EE22D}" destId="{3F718303-C1E2-4ED5-B8F1-1A54693FAFEB}" srcOrd="1" destOrd="0" presId="urn:microsoft.com/office/officeart/2005/8/layout/hProcess6"/>
    <dgm:cxn modelId="{B8AE8DF2-1E49-4A1F-95E5-8A4B35435FE5}" type="presOf" srcId="{26731770-9405-4D59-B22B-307BC32F2B3B}" destId="{0144819E-6AB8-4C87-B3EF-84CB756CD8AB}" srcOrd="0" destOrd="0" presId="urn:microsoft.com/office/officeart/2005/8/layout/hProcess6"/>
    <dgm:cxn modelId="{559214CE-29F7-436B-834E-665AB2E37AD1}" type="presOf" srcId="{760A4EBC-08FD-4B1E-A05D-930C45023AEA}" destId="{4D530047-346A-40C1-9D9A-674C4124D9A4}" srcOrd="0" destOrd="0" presId="urn:microsoft.com/office/officeart/2005/8/layout/hProcess6"/>
    <dgm:cxn modelId="{E86C9BE4-FB3B-40B1-83EC-53E3D6F37A10}" type="presOf" srcId="{DF2CC6A0-1B5C-4470-A413-04AA047F6387}" destId="{063DFCD2-6A73-4072-9575-A2EC5240AE4B}" srcOrd="1" destOrd="0" presId="urn:microsoft.com/office/officeart/2005/8/layout/hProcess6"/>
    <dgm:cxn modelId="{C3BD9B14-F035-495C-BF53-ED9AD97E0662}" type="presOf" srcId="{CE429066-330C-4AD6-89AE-BD649B64FE43}" destId="{FF8A0789-ED76-4D82-9155-5D5B138822F5}" srcOrd="0" destOrd="0" presId="urn:microsoft.com/office/officeart/2005/8/layout/hProcess6"/>
    <dgm:cxn modelId="{E4E9050D-2115-400F-8C4D-C93FA665CCEA}" type="presOf" srcId="{C389D004-E3AE-4E1B-AC11-5ED5E06E7A5E}" destId="{46D91FBF-BF59-4578-BC17-E69E00CF8817}" srcOrd="0" destOrd="0" presId="urn:microsoft.com/office/officeart/2005/8/layout/hProcess6"/>
    <dgm:cxn modelId="{A186FF2E-56EC-4493-8559-90983133A6FA}" type="presOf" srcId="{883D128B-7AF5-4B90-AA4C-6FE059979BF0}" destId="{22986F5F-002A-48D7-87B0-D42608592C6F}" srcOrd="0" destOrd="0" presId="urn:microsoft.com/office/officeart/2005/8/layout/hProcess6"/>
    <dgm:cxn modelId="{9BDF991F-E77E-4F3A-87FF-A865B5F687B3}" type="presOf" srcId="{155D6226-9BF4-4C2C-A0D0-3F63037EE22D}" destId="{6845F0D6-C729-47E4-8EDB-5F2D07877E60}" srcOrd="0" destOrd="0" presId="urn:microsoft.com/office/officeart/2005/8/layout/hProcess6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31BB3336-8CE2-4021-B0F0-5ACB5DC517EB}" type="presOf" srcId="{A1B4B7FF-1B13-495F-AA9B-EAC5E0D0C2AB}" destId="{5362F57F-7862-42DE-A7E5-57B34C6E51EB}" srcOrd="0" destOrd="0" presId="urn:microsoft.com/office/officeart/2005/8/layout/hProcess6"/>
    <dgm:cxn modelId="{C040F83A-D452-4CFF-9001-0DBF4D3A80B6}" type="presOf" srcId="{760A4EBC-08FD-4B1E-A05D-930C45023AEA}" destId="{4FF6C427-9D0B-418F-971A-F5B93713009E}" srcOrd="1" destOrd="0" presId="urn:microsoft.com/office/officeart/2005/8/layout/hProcess6"/>
    <dgm:cxn modelId="{435A0CCB-3421-41E3-8C77-93618591E322}" type="presOf" srcId="{DF2CC6A0-1B5C-4470-A413-04AA047F6387}" destId="{4A0D95FF-EA1C-4ED5-895C-F602FDB5361C}" srcOrd="0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999EACD0-99B0-44F6-8D41-4D44F9F85534}" type="presOf" srcId="{C389D004-E3AE-4E1B-AC11-5ED5E06E7A5E}" destId="{DDFD8A72-9F6C-44D5-9C41-8E7B03370720}" srcOrd="1" destOrd="0" presId="urn:microsoft.com/office/officeart/2005/8/layout/hProcess6"/>
    <dgm:cxn modelId="{5E127BBE-F5EF-4A63-B6EF-62E55EA5C63B}" type="presParOf" srcId="{1EC279D2-359B-4769-A2E1-F19BEF2F111A}" destId="{593BC360-0C90-4904-BC8E-93ADEABC0728}" srcOrd="0" destOrd="0" presId="urn:microsoft.com/office/officeart/2005/8/layout/hProcess6"/>
    <dgm:cxn modelId="{E2C43EF0-F722-41CC-AB28-01752268A821}" type="presParOf" srcId="{593BC360-0C90-4904-BC8E-93ADEABC0728}" destId="{0AE41C6B-41E7-417E-9329-41EBA9F1A33B}" srcOrd="0" destOrd="0" presId="urn:microsoft.com/office/officeart/2005/8/layout/hProcess6"/>
    <dgm:cxn modelId="{4EC36375-ECBF-4C5C-B67E-A20810090767}" type="presParOf" srcId="{593BC360-0C90-4904-BC8E-93ADEABC0728}" destId="{46D91FBF-BF59-4578-BC17-E69E00CF8817}" srcOrd="1" destOrd="0" presId="urn:microsoft.com/office/officeart/2005/8/layout/hProcess6"/>
    <dgm:cxn modelId="{AFCEF092-F28B-434A-BE88-AB1F631A6B15}" type="presParOf" srcId="{593BC360-0C90-4904-BC8E-93ADEABC0728}" destId="{DDFD8A72-9F6C-44D5-9C41-8E7B03370720}" srcOrd="2" destOrd="0" presId="urn:microsoft.com/office/officeart/2005/8/layout/hProcess6"/>
    <dgm:cxn modelId="{DEE03473-A95E-4316-A949-194A90184675}" type="presParOf" srcId="{593BC360-0C90-4904-BC8E-93ADEABC0728}" destId="{22986F5F-002A-48D7-87B0-D42608592C6F}" srcOrd="3" destOrd="0" presId="urn:microsoft.com/office/officeart/2005/8/layout/hProcess6"/>
    <dgm:cxn modelId="{952DB891-014A-4590-B136-7CD216ABB5F7}" type="presParOf" srcId="{1EC279D2-359B-4769-A2E1-F19BEF2F111A}" destId="{22C335E7-1189-4005-B86C-B2EB7E55DD10}" srcOrd="1" destOrd="0" presId="urn:microsoft.com/office/officeart/2005/8/layout/hProcess6"/>
    <dgm:cxn modelId="{22A5D012-0A7F-4A9C-BD27-29925126D2C8}" type="presParOf" srcId="{1EC279D2-359B-4769-A2E1-F19BEF2F111A}" destId="{17B50AD6-B95E-4371-9F13-7032AEE79509}" srcOrd="2" destOrd="0" presId="urn:microsoft.com/office/officeart/2005/8/layout/hProcess6"/>
    <dgm:cxn modelId="{4AB9C4D4-EB6D-41D6-87BA-F6477AB65B7F}" type="presParOf" srcId="{17B50AD6-B95E-4371-9F13-7032AEE79509}" destId="{84903D8F-6D36-4BF5-AAA8-51330093D08C}" srcOrd="0" destOrd="0" presId="urn:microsoft.com/office/officeart/2005/8/layout/hProcess6"/>
    <dgm:cxn modelId="{53E7FDE7-503E-4F70-B08A-2DEC5F1AA5D7}" type="presParOf" srcId="{17B50AD6-B95E-4371-9F13-7032AEE79509}" destId="{6845F0D6-C729-47E4-8EDB-5F2D07877E60}" srcOrd="1" destOrd="0" presId="urn:microsoft.com/office/officeart/2005/8/layout/hProcess6"/>
    <dgm:cxn modelId="{31A346B1-ABCB-42A6-9C5B-792182894E5E}" type="presParOf" srcId="{17B50AD6-B95E-4371-9F13-7032AEE79509}" destId="{3F718303-C1E2-4ED5-B8F1-1A54693FAFEB}" srcOrd="2" destOrd="0" presId="urn:microsoft.com/office/officeart/2005/8/layout/hProcess6"/>
    <dgm:cxn modelId="{DF47D8F5-921B-4B01-A5DA-FF780669D3F6}" type="presParOf" srcId="{17B50AD6-B95E-4371-9F13-7032AEE79509}" destId="{5362F57F-7862-42DE-A7E5-57B34C6E51EB}" srcOrd="3" destOrd="0" presId="urn:microsoft.com/office/officeart/2005/8/layout/hProcess6"/>
    <dgm:cxn modelId="{A9157C8D-9648-4D40-8E44-5F5B2A5FB6BA}" type="presParOf" srcId="{1EC279D2-359B-4769-A2E1-F19BEF2F111A}" destId="{F8631BD4-E518-4C14-BF36-1DFCE26CA1CF}" srcOrd="3" destOrd="0" presId="urn:microsoft.com/office/officeart/2005/8/layout/hProcess6"/>
    <dgm:cxn modelId="{C82F2537-2AF1-48AF-BE6C-FFBC2BAEA3D5}" type="presParOf" srcId="{1EC279D2-359B-4769-A2E1-F19BEF2F111A}" destId="{7BDCBBE8-233B-4745-98AE-ACCEC8F044C1}" srcOrd="4" destOrd="0" presId="urn:microsoft.com/office/officeart/2005/8/layout/hProcess6"/>
    <dgm:cxn modelId="{BAB245A5-2B58-4426-A683-87781B684070}" type="presParOf" srcId="{7BDCBBE8-233B-4745-98AE-ACCEC8F044C1}" destId="{0BD1FFA4-494A-4F87-B732-3C211B42D1D0}" srcOrd="0" destOrd="0" presId="urn:microsoft.com/office/officeart/2005/8/layout/hProcess6"/>
    <dgm:cxn modelId="{82C060A1-3137-44EE-8F1C-5B414328D8A3}" type="presParOf" srcId="{7BDCBBE8-233B-4745-98AE-ACCEC8F044C1}" destId="{4A0D95FF-EA1C-4ED5-895C-F602FDB5361C}" srcOrd="1" destOrd="0" presId="urn:microsoft.com/office/officeart/2005/8/layout/hProcess6"/>
    <dgm:cxn modelId="{91957A8A-7258-47DA-9570-D890F189E1D6}" type="presParOf" srcId="{7BDCBBE8-233B-4745-98AE-ACCEC8F044C1}" destId="{063DFCD2-6A73-4072-9575-A2EC5240AE4B}" srcOrd="2" destOrd="0" presId="urn:microsoft.com/office/officeart/2005/8/layout/hProcess6"/>
    <dgm:cxn modelId="{5381E35C-ABBE-4240-A900-741663768ED7}" type="presParOf" srcId="{7BDCBBE8-233B-4745-98AE-ACCEC8F044C1}" destId="{0144819E-6AB8-4C87-B3EF-84CB756CD8AB}" srcOrd="3" destOrd="0" presId="urn:microsoft.com/office/officeart/2005/8/layout/hProcess6"/>
    <dgm:cxn modelId="{2E0C2A2B-247A-4D47-A284-141C3C156EE2}" type="presParOf" srcId="{1EC279D2-359B-4769-A2E1-F19BEF2F111A}" destId="{DA8AA714-D5FA-408B-A49F-D3142DB79358}" srcOrd="5" destOrd="0" presId="urn:microsoft.com/office/officeart/2005/8/layout/hProcess6"/>
    <dgm:cxn modelId="{C583C783-CE4A-4AF0-A3F0-93769138D784}" type="presParOf" srcId="{1EC279D2-359B-4769-A2E1-F19BEF2F111A}" destId="{562287DF-E3C8-499F-8DAD-80DDEB840F51}" srcOrd="6" destOrd="0" presId="urn:microsoft.com/office/officeart/2005/8/layout/hProcess6"/>
    <dgm:cxn modelId="{5A81C105-6D76-4E19-84FF-9E837B178B16}" type="presParOf" srcId="{562287DF-E3C8-499F-8DAD-80DDEB840F51}" destId="{F008A1F8-C2B2-4CD1-8D9B-84289CA9FD87}" srcOrd="0" destOrd="0" presId="urn:microsoft.com/office/officeart/2005/8/layout/hProcess6"/>
    <dgm:cxn modelId="{17D7A84B-5ACD-4D0A-A763-12E841AEA4CD}" type="presParOf" srcId="{562287DF-E3C8-499F-8DAD-80DDEB840F51}" destId="{260EC73B-76F3-4589-AEA5-FC99C8C20159}" srcOrd="1" destOrd="0" presId="urn:microsoft.com/office/officeart/2005/8/layout/hProcess6"/>
    <dgm:cxn modelId="{704FB0D3-A29F-47D8-81CF-3E910592CE69}" type="presParOf" srcId="{562287DF-E3C8-499F-8DAD-80DDEB840F51}" destId="{5AA7816F-A0CA-4F5C-94FF-C71F5B2E7847}" srcOrd="2" destOrd="0" presId="urn:microsoft.com/office/officeart/2005/8/layout/hProcess6"/>
    <dgm:cxn modelId="{7D992D38-8D36-400D-BAA2-FC8D86890B12}" type="presParOf" srcId="{562287DF-E3C8-499F-8DAD-80DDEB840F51}" destId="{FF8A0789-ED76-4D82-9155-5D5B138822F5}" srcOrd="3" destOrd="0" presId="urn:microsoft.com/office/officeart/2005/8/layout/hProcess6"/>
    <dgm:cxn modelId="{03776FC0-F7DB-4234-AA27-71B1D0B5FC39}" type="presParOf" srcId="{1EC279D2-359B-4769-A2E1-F19BEF2F111A}" destId="{D6B01EB1-5139-4470-90C7-CFF40D859837}" srcOrd="7" destOrd="0" presId="urn:microsoft.com/office/officeart/2005/8/layout/hProcess6"/>
    <dgm:cxn modelId="{A0FD044C-5D4B-41D5-B6B7-F2DFFE95940B}" type="presParOf" srcId="{1EC279D2-359B-4769-A2E1-F19BEF2F111A}" destId="{EBC98B59-0634-4EFF-81CA-1FFCCBBDC00B}" srcOrd="8" destOrd="0" presId="urn:microsoft.com/office/officeart/2005/8/layout/hProcess6"/>
    <dgm:cxn modelId="{9BB7AE02-F57B-41EA-B780-4766294075CB}" type="presParOf" srcId="{EBC98B59-0634-4EFF-81CA-1FFCCBBDC00B}" destId="{4AC65CA2-D067-4338-845A-857C5DBA69B1}" srcOrd="0" destOrd="0" presId="urn:microsoft.com/office/officeart/2005/8/layout/hProcess6"/>
    <dgm:cxn modelId="{6066CC02-566A-481C-9325-CDEA8149C70D}" type="presParOf" srcId="{EBC98B59-0634-4EFF-81CA-1FFCCBBDC00B}" destId="{4D530047-346A-40C1-9D9A-674C4124D9A4}" srcOrd="1" destOrd="0" presId="urn:microsoft.com/office/officeart/2005/8/layout/hProcess6"/>
    <dgm:cxn modelId="{E298E78D-97B3-4795-9AC5-DD56CCCE5BB6}" type="presParOf" srcId="{EBC98B59-0634-4EFF-81CA-1FFCCBBDC00B}" destId="{4FF6C427-9D0B-418F-971A-F5B93713009E}" srcOrd="2" destOrd="0" presId="urn:microsoft.com/office/officeart/2005/8/layout/hProcess6"/>
    <dgm:cxn modelId="{7344E394-F4B0-40EB-895A-44DD7969C053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4A026D-65FD-48AE-A2BB-A8811E8E301F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83D128B-7AF5-4B90-AA4C-6FE059979BF0}">
      <dgm:prSet phldrT="[文字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z="120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</a:t>
          </a:r>
          <a:endParaRPr lang="zh-TW" altLang="en-US" sz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2FDEB6-7852-43F6-868F-6CE692FDE1FD}" type="par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63CB6A-4678-4331-B938-38AB3A34C39A}" type="sibTrans" cxnId="{DE30DFD5-8584-4DAE-974E-022D6F53BC6C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389D004-E3AE-4E1B-AC11-5ED5E06E7A5E}">
      <dgm:prSet phldrT="[文字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glow rad="228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sz="16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前處理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886340-C6BD-456A-8B33-458BD8218489}" type="par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DE59CB-1A67-42DD-8ED9-AA0A3D744078}" type="sibTrans" cxnId="{B52CCA46-5CDF-4BF3-9F3E-7CA3B6A2B3B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B4B7FF-1B13-495F-AA9B-EAC5E0D0C2A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原始碼 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已處理</a:t>
          </a:r>
          <a:r>
            <a:rPr lang="en-US" altLang="zh-TW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97DF838-B43E-4FC4-824F-02248FA98A74}" type="par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385AD6-6F76-41E3-A829-31762168AACD}" type="sibTrans" cxnId="{FB74E298-0F8F-4F7E-8D39-A85152CD6DA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5D6226-9BF4-4C2C-A0D0-3F63037EE22D}">
      <dgm:prSet phldrT="[文字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effectLst>
          <a:glow rad="228600">
            <a:schemeClr val="accent1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128BA1E-5D7D-43A2-90D4-65272943800B}" type="par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29A81C-9BA6-409F-A152-BA621E1248FE}" type="sibTrans" cxnId="{E42FE4A7-D20B-4222-8287-A182AAB1C04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731770-9405-4D59-B22B-307BC32F2B3B}">
      <dgm:prSet phldrT="[文字]"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組合  語言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B9DAEE0-1730-4628-8842-ADD64552CE34}" type="par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629A204-C9A9-4A81-8A06-045429D9CB1B}" type="sibTrans" cxnId="{2A3CD9F3-2051-4837-9EEE-8BB407B7DF0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2CC6A0-1B5C-4470-A413-04AA047F6387}">
      <dgm:prSet phldrT="[文字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A5D5903-C463-498E-A83B-ADE462A49B12}" type="par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B192CC-8FBB-49B0-AAAC-1FE93C7D84D6}" type="sibTrans" cxnId="{F863A68D-15EB-4904-9737-9E3D8ACF8D2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29066-330C-4AD6-89AE-BD649B64FE43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機械碼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C912B9-4BAD-460F-AC44-9D83A708AC93}" type="par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D6CADC-4872-44B6-AA8B-DF1DB4C56AD6}" type="sibTrans" cxnId="{5BF22A2F-C85E-479B-A249-45FF1F7A9E5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A485B9B-2CD9-47BA-9A76-66B952F9BE1D}">
      <dgm:prSet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glow rad="228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93D755-51B6-40A2-81AA-5692DD3F9038}" type="par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3EE166-3B1F-43BE-977B-6F5BD3FD970D}" type="sibTrans" cxnId="{E954574A-FE89-460A-8DB4-660441AA46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E9B1670-CF79-4492-8080-539A60B4A680}">
      <dgm:prSet/>
      <dgm:spPr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zh-TW" altLang="en-US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可執  行檔</a:t>
          </a:r>
          <a:endParaRPr lang="zh-TW" altLang="en-US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93F48E-C616-4B3D-930B-93F8471C36A4}" type="par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2785B76-1D6E-4BD6-8623-E6F44BA20E6C}" type="sibTrans" cxnId="{E25609BA-31F9-444A-9A5F-F187D030841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60A4EBC-08FD-4B1E-A05D-930C45023AEA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FED123-B4F7-4FFA-BFE6-3E58389BC790}" type="par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2346378-1760-4F57-BF4D-959815354549}" type="sibTrans" cxnId="{27577325-2C11-462A-A7BD-48DE36CB0038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C279D2-359B-4769-A2E1-F19BEF2F111A}" type="pres">
      <dgm:prSet presAssocID="{F34A026D-65FD-48AE-A2BB-A8811E8E301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93BC360-0C90-4904-BC8E-93ADEABC0728}" type="pres">
      <dgm:prSet presAssocID="{883D128B-7AF5-4B90-AA4C-6FE059979BF0}" presName="compNode" presStyleCnt="0"/>
      <dgm:spPr/>
    </dgm:pt>
    <dgm:pt modelId="{0AE41C6B-41E7-417E-9329-41EBA9F1A33B}" type="pres">
      <dgm:prSet presAssocID="{883D128B-7AF5-4B90-AA4C-6FE059979BF0}" presName="noGeometry" presStyleCnt="0"/>
      <dgm:spPr/>
    </dgm:pt>
    <dgm:pt modelId="{46D91FBF-BF59-4578-BC17-E69E00CF8817}" type="pres">
      <dgm:prSet presAssocID="{883D128B-7AF5-4B90-AA4C-6FE059979BF0}" presName="childTextVisible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DFD8A72-9F6C-44D5-9C41-8E7B03370720}" type="pres">
      <dgm:prSet presAssocID="{883D128B-7AF5-4B90-AA4C-6FE059979BF0}" presName="childTextHidden" presStyleLbl="bgAccFollowNode1" presStyleIdx="0" presStyleCnt="5"/>
      <dgm:spPr/>
      <dgm:t>
        <a:bodyPr/>
        <a:lstStyle/>
        <a:p>
          <a:endParaRPr lang="zh-TW" altLang="en-US"/>
        </a:p>
      </dgm:t>
    </dgm:pt>
    <dgm:pt modelId="{22986F5F-002A-48D7-87B0-D42608592C6F}" type="pres">
      <dgm:prSet presAssocID="{883D128B-7AF5-4B90-AA4C-6FE059979BF0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2C335E7-1189-4005-B86C-B2EB7E55DD10}" type="pres">
      <dgm:prSet presAssocID="{883D128B-7AF5-4B90-AA4C-6FE059979BF0}" presName="aSpace" presStyleCnt="0"/>
      <dgm:spPr/>
    </dgm:pt>
    <dgm:pt modelId="{17B50AD6-B95E-4371-9F13-7032AEE79509}" type="pres">
      <dgm:prSet presAssocID="{A1B4B7FF-1B13-495F-AA9B-EAC5E0D0C2AB}" presName="compNode" presStyleCnt="0"/>
      <dgm:spPr/>
    </dgm:pt>
    <dgm:pt modelId="{84903D8F-6D36-4BF5-AAA8-51330093D08C}" type="pres">
      <dgm:prSet presAssocID="{A1B4B7FF-1B13-495F-AA9B-EAC5E0D0C2AB}" presName="noGeometry" presStyleCnt="0"/>
      <dgm:spPr/>
    </dgm:pt>
    <dgm:pt modelId="{6845F0D6-C729-47E4-8EDB-5F2D07877E60}" type="pres">
      <dgm:prSet presAssocID="{A1B4B7FF-1B13-495F-AA9B-EAC5E0D0C2AB}" presName="childTextVisible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F718303-C1E2-4ED5-B8F1-1A54693FAFEB}" type="pres">
      <dgm:prSet presAssocID="{A1B4B7FF-1B13-495F-AA9B-EAC5E0D0C2AB}" presName="childTextHidden" presStyleLbl="bgAccFollowNode1" presStyleIdx="1" presStyleCnt="5"/>
      <dgm:spPr/>
      <dgm:t>
        <a:bodyPr/>
        <a:lstStyle/>
        <a:p>
          <a:endParaRPr lang="zh-TW" altLang="en-US"/>
        </a:p>
      </dgm:t>
    </dgm:pt>
    <dgm:pt modelId="{5362F57F-7862-42DE-A7E5-57B34C6E51EB}" type="pres">
      <dgm:prSet presAssocID="{A1B4B7FF-1B13-495F-AA9B-EAC5E0D0C2AB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8631BD4-E518-4C14-BF36-1DFCE26CA1CF}" type="pres">
      <dgm:prSet presAssocID="{A1B4B7FF-1B13-495F-AA9B-EAC5E0D0C2AB}" presName="aSpace" presStyleCnt="0"/>
      <dgm:spPr/>
    </dgm:pt>
    <dgm:pt modelId="{7BDCBBE8-233B-4745-98AE-ACCEC8F044C1}" type="pres">
      <dgm:prSet presAssocID="{26731770-9405-4D59-B22B-307BC32F2B3B}" presName="compNode" presStyleCnt="0"/>
      <dgm:spPr/>
    </dgm:pt>
    <dgm:pt modelId="{0BD1FFA4-494A-4F87-B732-3C211B42D1D0}" type="pres">
      <dgm:prSet presAssocID="{26731770-9405-4D59-B22B-307BC32F2B3B}" presName="noGeometry" presStyleCnt="0"/>
      <dgm:spPr/>
    </dgm:pt>
    <dgm:pt modelId="{4A0D95FF-EA1C-4ED5-895C-F602FDB5361C}" type="pres">
      <dgm:prSet presAssocID="{26731770-9405-4D59-B22B-307BC32F2B3B}" presName="childTextVisible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63DFCD2-6A73-4072-9575-A2EC5240AE4B}" type="pres">
      <dgm:prSet presAssocID="{26731770-9405-4D59-B22B-307BC32F2B3B}" presName="childTextHidden" presStyleLbl="bgAccFollowNode1" presStyleIdx="2" presStyleCnt="5"/>
      <dgm:spPr/>
      <dgm:t>
        <a:bodyPr/>
        <a:lstStyle/>
        <a:p>
          <a:endParaRPr lang="zh-TW" altLang="en-US"/>
        </a:p>
      </dgm:t>
    </dgm:pt>
    <dgm:pt modelId="{0144819E-6AB8-4C87-B3EF-84CB756CD8AB}" type="pres">
      <dgm:prSet presAssocID="{26731770-9405-4D59-B22B-307BC32F2B3B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A8AA714-D5FA-408B-A49F-D3142DB79358}" type="pres">
      <dgm:prSet presAssocID="{26731770-9405-4D59-B22B-307BC32F2B3B}" presName="aSpace" presStyleCnt="0"/>
      <dgm:spPr/>
    </dgm:pt>
    <dgm:pt modelId="{562287DF-E3C8-499F-8DAD-80DDEB840F51}" type="pres">
      <dgm:prSet presAssocID="{CE429066-330C-4AD6-89AE-BD649B64FE43}" presName="compNode" presStyleCnt="0"/>
      <dgm:spPr/>
    </dgm:pt>
    <dgm:pt modelId="{F008A1F8-C2B2-4CD1-8D9B-84289CA9FD87}" type="pres">
      <dgm:prSet presAssocID="{CE429066-330C-4AD6-89AE-BD649B64FE43}" presName="noGeometry" presStyleCnt="0"/>
      <dgm:spPr/>
    </dgm:pt>
    <dgm:pt modelId="{260EC73B-76F3-4589-AEA5-FC99C8C20159}" type="pres">
      <dgm:prSet presAssocID="{CE429066-330C-4AD6-89AE-BD649B64FE43}" presName="childTextVisible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A7816F-A0CA-4F5C-94FF-C71F5B2E7847}" type="pres">
      <dgm:prSet presAssocID="{CE429066-330C-4AD6-89AE-BD649B64FE43}" presName="childTextHidden" presStyleLbl="bgAccFollowNode1" presStyleIdx="3" presStyleCnt="5"/>
      <dgm:spPr/>
      <dgm:t>
        <a:bodyPr/>
        <a:lstStyle/>
        <a:p>
          <a:endParaRPr lang="zh-TW" altLang="en-US"/>
        </a:p>
      </dgm:t>
    </dgm:pt>
    <dgm:pt modelId="{FF8A0789-ED76-4D82-9155-5D5B138822F5}" type="pres">
      <dgm:prSet presAssocID="{CE429066-330C-4AD6-89AE-BD649B64FE43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6B01EB1-5139-4470-90C7-CFF40D859837}" type="pres">
      <dgm:prSet presAssocID="{CE429066-330C-4AD6-89AE-BD649B64FE43}" presName="aSpace" presStyleCnt="0"/>
      <dgm:spPr/>
    </dgm:pt>
    <dgm:pt modelId="{EBC98B59-0634-4EFF-81CA-1FFCCBBDC00B}" type="pres">
      <dgm:prSet presAssocID="{8E9B1670-CF79-4492-8080-539A60B4A680}" presName="compNode" presStyleCnt="0"/>
      <dgm:spPr/>
    </dgm:pt>
    <dgm:pt modelId="{4AC65CA2-D067-4338-845A-857C5DBA69B1}" type="pres">
      <dgm:prSet presAssocID="{8E9B1670-CF79-4492-8080-539A60B4A680}" presName="noGeometry" presStyleCnt="0"/>
      <dgm:spPr/>
    </dgm:pt>
    <dgm:pt modelId="{4D530047-346A-40C1-9D9A-674C4124D9A4}" type="pres">
      <dgm:prSet presAssocID="{8E9B1670-CF79-4492-8080-539A60B4A680}" presName="childTextVisible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FF6C427-9D0B-418F-971A-F5B93713009E}" type="pres">
      <dgm:prSet presAssocID="{8E9B1670-CF79-4492-8080-539A60B4A680}" presName="childTextHidden" presStyleLbl="bgAccFollowNode1" presStyleIdx="4" presStyleCnt="5"/>
      <dgm:spPr/>
      <dgm:t>
        <a:bodyPr/>
        <a:lstStyle/>
        <a:p>
          <a:endParaRPr lang="zh-TW" altLang="en-US"/>
        </a:p>
      </dgm:t>
    </dgm:pt>
    <dgm:pt modelId="{D03BAED3-052D-4647-81D4-4BF823C97239}" type="pres">
      <dgm:prSet presAssocID="{8E9B1670-CF79-4492-8080-539A60B4A680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52CCA46-5CDF-4BF3-9F3E-7CA3B6A2B3B2}" srcId="{883D128B-7AF5-4B90-AA4C-6FE059979BF0}" destId="{C389D004-E3AE-4E1B-AC11-5ED5E06E7A5E}" srcOrd="0" destOrd="0" parTransId="{E3886340-C6BD-456A-8B33-458BD8218489}" sibTransId="{B4DE59CB-1A67-42DD-8ED9-AA0A3D744078}"/>
    <dgm:cxn modelId="{DE7A6372-7C74-4C96-857D-3318B46BF4AD}" type="presOf" srcId="{8E9B1670-CF79-4492-8080-539A60B4A680}" destId="{D03BAED3-052D-4647-81D4-4BF823C97239}" srcOrd="0" destOrd="0" presId="urn:microsoft.com/office/officeart/2005/8/layout/hProcess6"/>
    <dgm:cxn modelId="{B3B8B0FA-8543-44F0-8C56-2F679EC4A3E3}" type="presOf" srcId="{9A485B9B-2CD9-47BA-9A76-66B952F9BE1D}" destId="{260EC73B-76F3-4589-AEA5-FC99C8C20159}" srcOrd="0" destOrd="0" presId="urn:microsoft.com/office/officeart/2005/8/layout/hProcess6"/>
    <dgm:cxn modelId="{76B930CB-43C5-40CA-B7CD-5EB71B28AFCF}" type="presOf" srcId="{760A4EBC-08FD-4B1E-A05D-930C45023AEA}" destId="{4FF6C427-9D0B-418F-971A-F5B93713009E}" srcOrd="1" destOrd="0" presId="urn:microsoft.com/office/officeart/2005/8/layout/hProcess6"/>
    <dgm:cxn modelId="{96CB540E-86F0-4125-81A8-60FB363029F0}" type="presOf" srcId="{883D128B-7AF5-4B90-AA4C-6FE059979BF0}" destId="{22986F5F-002A-48D7-87B0-D42608592C6F}" srcOrd="0" destOrd="0" presId="urn:microsoft.com/office/officeart/2005/8/layout/hProcess6"/>
    <dgm:cxn modelId="{F27AC6B1-1D34-4B37-B1DB-01F30CBD084E}" type="presOf" srcId="{760A4EBC-08FD-4B1E-A05D-930C45023AEA}" destId="{4D530047-346A-40C1-9D9A-674C4124D9A4}" srcOrd="0" destOrd="0" presId="urn:microsoft.com/office/officeart/2005/8/layout/hProcess6"/>
    <dgm:cxn modelId="{F863A68D-15EB-4904-9737-9E3D8ACF8D28}" srcId="{26731770-9405-4D59-B22B-307BC32F2B3B}" destId="{DF2CC6A0-1B5C-4470-A413-04AA047F6387}" srcOrd="0" destOrd="0" parTransId="{6A5D5903-C463-498E-A83B-ADE462A49B12}" sibTransId="{44B192CC-8FBB-49B0-AAAC-1FE93C7D84D6}"/>
    <dgm:cxn modelId="{E25609BA-31F9-444A-9A5F-F187D030841B}" srcId="{F34A026D-65FD-48AE-A2BB-A8811E8E301F}" destId="{8E9B1670-CF79-4492-8080-539A60B4A680}" srcOrd="4" destOrd="0" parTransId="{EB93F48E-C616-4B3D-930B-93F8471C36A4}" sibTransId="{12785B76-1D6E-4BD6-8623-E6F44BA20E6C}"/>
    <dgm:cxn modelId="{D3679564-6149-4064-A4A5-2C0BF4E96472}" type="presOf" srcId="{C389D004-E3AE-4E1B-AC11-5ED5E06E7A5E}" destId="{46D91FBF-BF59-4578-BC17-E69E00CF8817}" srcOrd="0" destOrd="0" presId="urn:microsoft.com/office/officeart/2005/8/layout/hProcess6"/>
    <dgm:cxn modelId="{BFA160AA-2F06-4B85-BC33-9E6E0C15BB36}" type="presOf" srcId="{9A485B9B-2CD9-47BA-9A76-66B952F9BE1D}" destId="{5AA7816F-A0CA-4F5C-94FF-C71F5B2E7847}" srcOrd="1" destOrd="0" presId="urn:microsoft.com/office/officeart/2005/8/layout/hProcess6"/>
    <dgm:cxn modelId="{DE30DFD5-8584-4DAE-974E-022D6F53BC6C}" srcId="{F34A026D-65FD-48AE-A2BB-A8811E8E301F}" destId="{883D128B-7AF5-4B90-AA4C-6FE059979BF0}" srcOrd="0" destOrd="0" parTransId="{912FDEB6-7852-43F6-868F-6CE692FDE1FD}" sibTransId="{5863CB6A-4678-4331-B938-38AB3A34C39A}"/>
    <dgm:cxn modelId="{800028C4-B869-4441-88DB-3C17D37E04E4}" type="presOf" srcId="{155D6226-9BF4-4C2C-A0D0-3F63037EE22D}" destId="{6845F0D6-C729-47E4-8EDB-5F2D07877E60}" srcOrd="0" destOrd="0" presId="urn:microsoft.com/office/officeart/2005/8/layout/hProcess6"/>
    <dgm:cxn modelId="{E954574A-FE89-460A-8DB4-660441AA46B6}" srcId="{CE429066-330C-4AD6-89AE-BD649B64FE43}" destId="{9A485B9B-2CD9-47BA-9A76-66B952F9BE1D}" srcOrd="0" destOrd="0" parTransId="{1D93D755-51B6-40A2-81AA-5692DD3F9038}" sibTransId="{533EE166-3B1F-43BE-977B-6F5BD3FD970D}"/>
    <dgm:cxn modelId="{5BF22A2F-C85E-479B-A249-45FF1F7A9E57}" srcId="{F34A026D-65FD-48AE-A2BB-A8811E8E301F}" destId="{CE429066-330C-4AD6-89AE-BD649B64FE43}" srcOrd="3" destOrd="0" parTransId="{6FC912B9-4BAD-460F-AC44-9D83A708AC93}" sibTransId="{96D6CADC-4872-44B6-AA8B-DF1DB4C56AD6}"/>
    <dgm:cxn modelId="{CA25377F-A5DB-4448-AAC6-2AB5FC04E2CE}" type="presOf" srcId="{DF2CC6A0-1B5C-4470-A413-04AA047F6387}" destId="{063DFCD2-6A73-4072-9575-A2EC5240AE4B}" srcOrd="1" destOrd="0" presId="urn:microsoft.com/office/officeart/2005/8/layout/hProcess6"/>
    <dgm:cxn modelId="{E42FE4A7-D20B-4222-8287-A182AAB1C046}" srcId="{A1B4B7FF-1B13-495F-AA9B-EAC5E0D0C2AB}" destId="{155D6226-9BF4-4C2C-A0D0-3F63037EE22D}" srcOrd="0" destOrd="0" parTransId="{0128BA1E-5D7D-43A2-90D4-65272943800B}" sibTransId="{F129A81C-9BA6-409F-A152-BA621E1248FE}"/>
    <dgm:cxn modelId="{2A3CD9F3-2051-4837-9EEE-8BB407B7DF0A}" srcId="{F34A026D-65FD-48AE-A2BB-A8811E8E301F}" destId="{26731770-9405-4D59-B22B-307BC32F2B3B}" srcOrd="2" destOrd="0" parTransId="{8B9DAEE0-1730-4628-8842-ADD64552CE34}" sibTransId="{2629A204-C9A9-4A81-8A06-045429D9CB1B}"/>
    <dgm:cxn modelId="{27577325-2C11-462A-A7BD-48DE36CB0038}" srcId="{8E9B1670-CF79-4492-8080-539A60B4A680}" destId="{760A4EBC-08FD-4B1E-A05D-930C45023AEA}" srcOrd="0" destOrd="0" parTransId="{9DFED123-B4F7-4FFA-BFE6-3E58389BC790}" sibTransId="{92346378-1760-4F57-BF4D-959815354549}"/>
    <dgm:cxn modelId="{A6C91CBC-1ACB-4A8D-A4AB-A490EBDF38A3}" type="presOf" srcId="{F34A026D-65FD-48AE-A2BB-A8811E8E301F}" destId="{1EC279D2-359B-4769-A2E1-F19BEF2F111A}" srcOrd="0" destOrd="0" presId="urn:microsoft.com/office/officeart/2005/8/layout/hProcess6"/>
    <dgm:cxn modelId="{41982D47-1B66-4399-AA4F-FC5904BFB59A}" type="presOf" srcId="{26731770-9405-4D59-B22B-307BC32F2B3B}" destId="{0144819E-6AB8-4C87-B3EF-84CB756CD8AB}" srcOrd="0" destOrd="0" presId="urn:microsoft.com/office/officeart/2005/8/layout/hProcess6"/>
    <dgm:cxn modelId="{18CB88A2-CF0E-4704-B8E8-D257C8A7C6FB}" type="presOf" srcId="{DF2CC6A0-1B5C-4470-A413-04AA047F6387}" destId="{4A0D95FF-EA1C-4ED5-895C-F602FDB5361C}" srcOrd="0" destOrd="0" presId="urn:microsoft.com/office/officeart/2005/8/layout/hProcess6"/>
    <dgm:cxn modelId="{05D9ED97-3A03-449F-AA35-8C92C4E72B4C}" type="presOf" srcId="{CE429066-330C-4AD6-89AE-BD649B64FE43}" destId="{FF8A0789-ED76-4D82-9155-5D5B138822F5}" srcOrd="0" destOrd="0" presId="urn:microsoft.com/office/officeart/2005/8/layout/hProcess6"/>
    <dgm:cxn modelId="{D2BEB3D2-CB50-4815-B3B9-207FF84E3E10}" type="presOf" srcId="{155D6226-9BF4-4C2C-A0D0-3F63037EE22D}" destId="{3F718303-C1E2-4ED5-B8F1-1A54693FAFEB}" srcOrd="1" destOrd="0" presId="urn:microsoft.com/office/officeart/2005/8/layout/hProcess6"/>
    <dgm:cxn modelId="{14A4B667-EAA3-4BF0-AE32-FE6E0F70B504}" type="presOf" srcId="{A1B4B7FF-1B13-495F-AA9B-EAC5E0D0C2AB}" destId="{5362F57F-7862-42DE-A7E5-57B34C6E51EB}" srcOrd="0" destOrd="0" presId="urn:microsoft.com/office/officeart/2005/8/layout/hProcess6"/>
    <dgm:cxn modelId="{FB74E298-0F8F-4F7E-8D39-A85152CD6DA2}" srcId="{F34A026D-65FD-48AE-A2BB-A8811E8E301F}" destId="{A1B4B7FF-1B13-495F-AA9B-EAC5E0D0C2AB}" srcOrd="1" destOrd="0" parTransId="{E97DF838-B43E-4FC4-824F-02248FA98A74}" sibTransId="{01385AD6-6F76-41E3-A829-31762168AACD}"/>
    <dgm:cxn modelId="{C7EA54BB-AB33-449F-A769-3415FB7F664D}" type="presOf" srcId="{C389D004-E3AE-4E1B-AC11-5ED5E06E7A5E}" destId="{DDFD8A72-9F6C-44D5-9C41-8E7B03370720}" srcOrd="1" destOrd="0" presId="urn:microsoft.com/office/officeart/2005/8/layout/hProcess6"/>
    <dgm:cxn modelId="{CC957C4C-BC56-4901-B734-0FB8FBE0EBAE}" type="presParOf" srcId="{1EC279D2-359B-4769-A2E1-F19BEF2F111A}" destId="{593BC360-0C90-4904-BC8E-93ADEABC0728}" srcOrd="0" destOrd="0" presId="urn:microsoft.com/office/officeart/2005/8/layout/hProcess6"/>
    <dgm:cxn modelId="{4C2D705A-5510-48E3-901A-93FA39BB7742}" type="presParOf" srcId="{593BC360-0C90-4904-BC8E-93ADEABC0728}" destId="{0AE41C6B-41E7-417E-9329-41EBA9F1A33B}" srcOrd="0" destOrd="0" presId="urn:microsoft.com/office/officeart/2005/8/layout/hProcess6"/>
    <dgm:cxn modelId="{FAF62BA9-282D-4D13-97E5-ABFAD0D33AFC}" type="presParOf" srcId="{593BC360-0C90-4904-BC8E-93ADEABC0728}" destId="{46D91FBF-BF59-4578-BC17-E69E00CF8817}" srcOrd="1" destOrd="0" presId="urn:microsoft.com/office/officeart/2005/8/layout/hProcess6"/>
    <dgm:cxn modelId="{01C01D81-A27E-4CE4-9B77-5774B2B09D3A}" type="presParOf" srcId="{593BC360-0C90-4904-BC8E-93ADEABC0728}" destId="{DDFD8A72-9F6C-44D5-9C41-8E7B03370720}" srcOrd="2" destOrd="0" presId="urn:microsoft.com/office/officeart/2005/8/layout/hProcess6"/>
    <dgm:cxn modelId="{F7D281ED-290E-4ACA-BEAC-A36C3980EBC6}" type="presParOf" srcId="{593BC360-0C90-4904-BC8E-93ADEABC0728}" destId="{22986F5F-002A-48D7-87B0-D42608592C6F}" srcOrd="3" destOrd="0" presId="urn:microsoft.com/office/officeart/2005/8/layout/hProcess6"/>
    <dgm:cxn modelId="{1D3AF020-D6C8-4E3F-9F1C-C04D675BC926}" type="presParOf" srcId="{1EC279D2-359B-4769-A2E1-F19BEF2F111A}" destId="{22C335E7-1189-4005-B86C-B2EB7E55DD10}" srcOrd="1" destOrd="0" presId="urn:microsoft.com/office/officeart/2005/8/layout/hProcess6"/>
    <dgm:cxn modelId="{CC4C0685-5ADA-431C-BDF4-C9D78C40A3F4}" type="presParOf" srcId="{1EC279D2-359B-4769-A2E1-F19BEF2F111A}" destId="{17B50AD6-B95E-4371-9F13-7032AEE79509}" srcOrd="2" destOrd="0" presId="urn:microsoft.com/office/officeart/2005/8/layout/hProcess6"/>
    <dgm:cxn modelId="{CF7328DB-E17B-4399-8F05-59833F0D49F1}" type="presParOf" srcId="{17B50AD6-B95E-4371-9F13-7032AEE79509}" destId="{84903D8F-6D36-4BF5-AAA8-51330093D08C}" srcOrd="0" destOrd="0" presId="urn:microsoft.com/office/officeart/2005/8/layout/hProcess6"/>
    <dgm:cxn modelId="{76C8E80E-9645-46CB-A2D2-C4801DF94B54}" type="presParOf" srcId="{17B50AD6-B95E-4371-9F13-7032AEE79509}" destId="{6845F0D6-C729-47E4-8EDB-5F2D07877E60}" srcOrd="1" destOrd="0" presId="urn:microsoft.com/office/officeart/2005/8/layout/hProcess6"/>
    <dgm:cxn modelId="{675603E1-C946-4697-9AB2-9CAA1E837576}" type="presParOf" srcId="{17B50AD6-B95E-4371-9F13-7032AEE79509}" destId="{3F718303-C1E2-4ED5-B8F1-1A54693FAFEB}" srcOrd="2" destOrd="0" presId="urn:microsoft.com/office/officeart/2005/8/layout/hProcess6"/>
    <dgm:cxn modelId="{FE3A07CB-BB56-46F2-A0C1-D99A321C002C}" type="presParOf" srcId="{17B50AD6-B95E-4371-9F13-7032AEE79509}" destId="{5362F57F-7862-42DE-A7E5-57B34C6E51EB}" srcOrd="3" destOrd="0" presId="urn:microsoft.com/office/officeart/2005/8/layout/hProcess6"/>
    <dgm:cxn modelId="{3118A9DC-814D-4E3A-A605-CD88520ADC56}" type="presParOf" srcId="{1EC279D2-359B-4769-A2E1-F19BEF2F111A}" destId="{F8631BD4-E518-4C14-BF36-1DFCE26CA1CF}" srcOrd="3" destOrd="0" presId="urn:microsoft.com/office/officeart/2005/8/layout/hProcess6"/>
    <dgm:cxn modelId="{E5A896F9-3CE1-4999-9087-5E2A6AF9823B}" type="presParOf" srcId="{1EC279D2-359B-4769-A2E1-F19BEF2F111A}" destId="{7BDCBBE8-233B-4745-98AE-ACCEC8F044C1}" srcOrd="4" destOrd="0" presId="urn:microsoft.com/office/officeart/2005/8/layout/hProcess6"/>
    <dgm:cxn modelId="{58969064-2277-4C7A-8DB2-62F55E005D09}" type="presParOf" srcId="{7BDCBBE8-233B-4745-98AE-ACCEC8F044C1}" destId="{0BD1FFA4-494A-4F87-B732-3C211B42D1D0}" srcOrd="0" destOrd="0" presId="urn:microsoft.com/office/officeart/2005/8/layout/hProcess6"/>
    <dgm:cxn modelId="{88E4A2C9-609C-4C53-A358-E49356DB71D3}" type="presParOf" srcId="{7BDCBBE8-233B-4745-98AE-ACCEC8F044C1}" destId="{4A0D95FF-EA1C-4ED5-895C-F602FDB5361C}" srcOrd="1" destOrd="0" presId="urn:microsoft.com/office/officeart/2005/8/layout/hProcess6"/>
    <dgm:cxn modelId="{04447F46-98BB-47D0-960E-7CD9F0E23B0C}" type="presParOf" srcId="{7BDCBBE8-233B-4745-98AE-ACCEC8F044C1}" destId="{063DFCD2-6A73-4072-9575-A2EC5240AE4B}" srcOrd="2" destOrd="0" presId="urn:microsoft.com/office/officeart/2005/8/layout/hProcess6"/>
    <dgm:cxn modelId="{12A60621-E5AF-4A90-9400-BE0D28814E60}" type="presParOf" srcId="{7BDCBBE8-233B-4745-98AE-ACCEC8F044C1}" destId="{0144819E-6AB8-4C87-B3EF-84CB756CD8AB}" srcOrd="3" destOrd="0" presId="urn:microsoft.com/office/officeart/2005/8/layout/hProcess6"/>
    <dgm:cxn modelId="{3D9643C3-6F78-4838-BBFF-EAEE2A4CAB62}" type="presParOf" srcId="{1EC279D2-359B-4769-A2E1-F19BEF2F111A}" destId="{DA8AA714-D5FA-408B-A49F-D3142DB79358}" srcOrd="5" destOrd="0" presId="urn:microsoft.com/office/officeart/2005/8/layout/hProcess6"/>
    <dgm:cxn modelId="{1C31AEF3-D8D4-4C27-89A0-743139C42855}" type="presParOf" srcId="{1EC279D2-359B-4769-A2E1-F19BEF2F111A}" destId="{562287DF-E3C8-499F-8DAD-80DDEB840F51}" srcOrd="6" destOrd="0" presId="urn:microsoft.com/office/officeart/2005/8/layout/hProcess6"/>
    <dgm:cxn modelId="{EBAA1928-9F53-43CF-A21D-4E6F1E8700D1}" type="presParOf" srcId="{562287DF-E3C8-499F-8DAD-80DDEB840F51}" destId="{F008A1F8-C2B2-4CD1-8D9B-84289CA9FD87}" srcOrd="0" destOrd="0" presId="urn:microsoft.com/office/officeart/2005/8/layout/hProcess6"/>
    <dgm:cxn modelId="{9A5FB59D-426C-4451-A79D-D235D6A2FB13}" type="presParOf" srcId="{562287DF-E3C8-499F-8DAD-80DDEB840F51}" destId="{260EC73B-76F3-4589-AEA5-FC99C8C20159}" srcOrd="1" destOrd="0" presId="urn:microsoft.com/office/officeart/2005/8/layout/hProcess6"/>
    <dgm:cxn modelId="{743430C6-CBCB-4898-8E45-C4E15BA089D6}" type="presParOf" srcId="{562287DF-E3C8-499F-8DAD-80DDEB840F51}" destId="{5AA7816F-A0CA-4F5C-94FF-C71F5B2E7847}" srcOrd="2" destOrd="0" presId="urn:microsoft.com/office/officeart/2005/8/layout/hProcess6"/>
    <dgm:cxn modelId="{B98A11B9-4C50-40C0-B1B1-1BA60578F2E2}" type="presParOf" srcId="{562287DF-E3C8-499F-8DAD-80DDEB840F51}" destId="{FF8A0789-ED76-4D82-9155-5D5B138822F5}" srcOrd="3" destOrd="0" presId="urn:microsoft.com/office/officeart/2005/8/layout/hProcess6"/>
    <dgm:cxn modelId="{F20F2E17-7E4F-45C9-A339-D4FADCDE0B88}" type="presParOf" srcId="{1EC279D2-359B-4769-A2E1-F19BEF2F111A}" destId="{D6B01EB1-5139-4470-90C7-CFF40D859837}" srcOrd="7" destOrd="0" presId="urn:microsoft.com/office/officeart/2005/8/layout/hProcess6"/>
    <dgm:cxn modelId="{EB1C29F7-0D14-4344-B8EC-E0846DBE2082}" type="presParOf" srcId="{1EC279D2-359B-4769-A2E1-F19BEF2F111A}" destId="{EBC98B59-0634-4EFF-81CA-1FFCCBBDC00B}" srcOrd="8" destOrd="0" presId="urn:microsoft.com/office/officeart/2005/8/layout/hProcess6"/>
    <dgm:cxn modelId="{739A1888-085C-43DE-857C-BB6804D9FCA8}" type="presParOf" srcId="{EBC98B59-0634-4EFF-81CA-1FFCCBBDC00B}" destId="{4AC65CA2-D067-4338-845A-857C5DBA69B1}" srcOrd="0" destOrd="0" presId="urn:microsoft.com/office/officeart/2005/8/layout/hProcess6"/>
    <dgm:cxn modelId="{97FEF79A-A84A-40E8-9086-15EA51B71B4A}" type="presParOf" srcId="{EBC98B59-0634-4EFF-81CA-1FFCCBBDC00B}" destId="{4D530047-346A-40C1-9D9A-674C4124D9A4}" srcOrd="1" destOrd="0" presId="urn:microsoft.com/office/officeart/2005/8/layout/hProcess6"/>
    <dgm:cxn modelId="{2CE995A9-D8C0-4DC1-BFAF-0E39F0750E6A}" type="presParOf" srcId="{EBC98B59-0634-4EFF-81CA-1FFCCBBDC00B}" destId="{4FF6C427-9D0B-418F-971A-F5B93713009E}" srcOrd="2" destOrd="0" presId="urn:microsoft.com/office/officeart/2005/8/layout/hProcess6"/>
    <dgm:cxn modelId="{C3BB1B01-348D-4935-AACF-BA3A21FE873F}" type="presParOf" srcId="{EBC98B59-0634-4EFF-81CA-1FFCCBBDC00B}" destId="{D03BAED3-052D-4647-81D4-4BF823C9723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BC9AE-C5EF-4C50-8D6F-D3B87EAA11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B1EA9-C00C-43F2-9289-48303D054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3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順便執行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–E</a:t>
            </a:r>
            <a:r>
              <a:rPr lang="en-US" altLang="zh-TW" baseline="0" dirty="0" smtClean="0"/>
              <a:t> /user/include/</a:t>
            </a:r>
            <a:r>
              <a:rPr lang="en-US" altLang="zh-TW" baseline="0" dirty="0" err="1" smtClean="0"/>
              <a:t>stdio.h</a:t>
            </a:r>
            <a:r>
              <a:rPr lang="en-US" altLang="zh-TW" baseline="0" dirty="0" smtClean="0"/>
              <a:t> &gt; </a:t>
            </a:r>
            <a:r>
              <a:rPr lang="en-US" altLang="zh-TW" baseline="0" dirty="0" err="1" smtClean="0"/>
              <a:t>stdio.pre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en-US" altLang="zh-TW" baseline="0" dirty="0" smtClean="0"/>
              <a:t>vim </a:t>
            </a:r>
            <a:r>
              <a:rPr lang="zh-TW" altLang="en-US" baseline="0" dirty="0" smtClean="0"/>
              <a:t>視窗雙開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Ctrl+W+V</a:t>
            </a:r>
            <a:r>
              <a:rPr lang="en-US" altLang="zh-TW" baseline="0" dirty="0" smtClean="0"/>
              <a:t>)</a:t>
            </a:r>
            <a:br>
              <a:rPr lang="en-US" altLang="zh-TW" baseline="0" dirty="0" smtClean="0"/>
            </a:br>
            <a:r>
              <a:rPr lang="zh-TW" altLang="en-US" baseline="0" dirty="0" smtClean="0"/>
              <a:t>一邊開</a:t>
            </a:r>
            <a:r>
              <a:rPr lang="en-US" altLang="zh-TW" baseline="0" dirty="0" err="1" smtClean="0"/>
              <a:t>Hello.pre</a:t>
            </a:r>
            <a:r>
              <a:rPr lang="zh-TW" altLang="en-US" baseline="0" dirty="0" smtClean="0"/>
              <a:t>，一邊開</a:t>
            </a:r>
            <a:r>
              <a:rPr lang="en-US" altLang="zh-TW" baseline="0" dirty="0" err="1" smtClean="0"/>
              <a:t>stdio.pre</a:t>
            </a:r>
            <a:r>
              <a:rPr lang="zh-TW" altLang="en-US" baseline="0" dirty="0" smtClean="0"/>
              <a:t>，都按</a:t>
            </a:r>
            <a:r>
              <a:rPr lang="en-US" altLang="zh-TW" baseline="0" dirty="0" err="1" smtClean="0"/>
              <a:t>shift+G</a:t>
            </a:r>
            <a:r>
              <a:rPr lang="zh-TW" altLang="en-US" baseline="0" dirty="0" smtClean="0"/>
              <a:t>到最底</a:t>
            </a:r>
            <a:r>
              <a:rPr lang="en-US" altLang="zh-TW" baseline="0" dirty="0" smtClean="0"/>
              <a:t/>
            </a:r>
            <a:br>
              <a:rPr lang="en-US" altLang="zh-TW" baseline="0" dirty="0" smtClean="0"/>
            </a:br>
            <a:r>
              <a:rPr lang="zh-TW" altLang="en-US" baseline="0" dirty="0" smtClean="0"/>
              <a:t>讓大家知道真的是</a:t>
            </a:r>
            <a:r>
              <a:rPr lang="en-US" altLang="zh-TW" baseline="0" dirty="0" err="1" smtClean="0"/>
              <a:t>stdio.h</a:t>
            </a:r>
            <a:r>
              <a:rPr lang="zh-TW" altLang="en-US" baseline="0" dirty="0" smtClean="0"/>
              <a:t>複製過來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423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539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61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424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08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請同學跟著做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err="1" smtClean="0"/>
              <a:t>gcc</a:t>
            </a:r>
            <a:r>
              <a:rPr lang="en-US" altLang="zh-TW" dirty="0" smtClean="0"/>
              <a:t> –E </a:t>
            </a:r>
            <a:r>
              <a:rPr lang="en-US" altLang="zh-TW" dirty="0" err="1" smtClean="0"/>
              <a:t>MacroFunc.c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MacroFunc.pre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雙開</a:t>
            </a:r>
            <a:r>
              <a:rPr lang="en-US" altLang="zh-TW" dirty="0" err="1" smtClean="0"/>
              <a:t>MacroFunc.c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MacroFunc.pre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Macro</a:t>
            </a:r>
            <a:r>
              <a:rPr lang="zh-TW" altLang="en-US" dirty="0" smtClean="0"/>
              <a:t>會直接取代掉文字，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不會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01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20min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621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Macro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scope</a:t>
            </a:r>
            <a:r>
              <a:rPr lang="zh-TW" altLang="en-US" dirty="0" smtClean="0"/>
              <a:t>是從</a:t>
            </a:r>
            <a:r>
              <a:rPr lang="en-US" altLang="zh-TW" dirty="0" smtClean="0"/>
              <a:t>define</a:t>
            </a:r>
            <a:r>
              <a:rPr lang="zh-TW" altLang="en-US" dirty="0" smtClean="0"/>
              <a:t>開始，</a:t>
            </a:r>
            <a:r>
              <a:rPr lang="en-US" altLang="zh-TW" dirty="0" err="1" smtClean="0"/>
              <a:t>undef</a:t>
            </a:r>
            <a:r>
              <a:rPr lang="zh-TW" altLang="en-US" dirty="0" smtClean="0"/>
              <a:t>結束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請同學跟著做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err="1" smtClean="0"/>
              <a:t>gcc</a:t>
            </a:r>
            <a:r>
              <a:rPr lang="en-US" altLang="zh-TW" dirty="0" smtClean="0"/>
              <a:t> –o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Undef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Undef.c</a:t>
            </a:r>
            <a:r>
              <a:rPr lang="zh-TW" altLang="en-US" baseline="0" dirty="0" smtClean="0"/>
              <a:t> </a:t>
            </a:r>
            <a:r>
              <a:rPr lang="zh-TW" altLang="en-US" dirty="0" smtClean="0"/>
              <a:t>會編譯錯誤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–E </a:t>
            </a:r>
            <a:r>
              <a:rPr lang="en-US" altLang="zh-TW" dirty="0" err="1" smtClean="0"/>
              <a:t>Undef.c</a:t>
            </a:r>
            <a:r>
              <a:rPr lang="zh-TW" altLang="en-US" dirty="0" smtClean="0"/>
              <a:t>看程式碼，發現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a=20;</a:t>
            </a:r>
            <a:r>
              <a:rPr lang="zh-TW" altLang="en-US" dirty="0" smtClean="0"/>
              <a:t> 被取代成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10=20;</a:t>
            </a:r>
            <a:br>
              <a:rPr lang="en-US" altLang="zh-TW" dirty="0" smtClean="0"/>
            </a:br>
            <a:r>
              <a:rPr lang="zh-TW" altLang="en-US" dirty="0" smtClean="0"/>
              <a:t>把</a:t>
            </a:r>
            <a:r>
              <a:rPr lang="en-US" altLang="zh-TW" dirty="0" smtClean="0"/>
              <a:t>#</a:t>
            </a:r>
            <a:r>
              <a:rPr lang="en-US" altLang="zh-TW" dirty="0" err="1" smtClean="0"/>
              <a:t>undef</a:t>
            </a:r>
            <a:r>
              <a:rPr lang="zh-TW" altLang="en-US" dirty="0" smtClean="0"/>
              <a:t>那行的註解拿掉，才能順利執行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360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請同學跟著做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zh-TW" altLang="en-US" dirty="0" smtClean="0"/>
              <a:t>用</a:t>
            </a:r>
            <a:r>
              <a:rPr lang="en-US" altLang="zh-TW" dirty="0" smtClean="0"/>
              <a:t>-DTOGGLE</a:t>
            </a:r>
            <a:r>
              <a:rPr lang="zh-TW" altLang="en-US" dirty="0" smtClean="0"/>
              <a:t>切換有沒有</a:t>
            </a:r>
            <a:r>
              <a:rPr lang="en-US" altLang="zh-TW" dirty="0" smtClean="0"/>
              <a:t>Define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aseline="0" dirty="0" smtClean="0"/>
              <a:t>以及修改</a:t>
            </a:r>
            <a:r>
              <a:rPr lang="en-US" altLang="zh-TW" baseline="0" dirty="0" smtClean="0"/>
              <a:t>#define X</a:t>
            </a:r>
            <a:r>
              <a:rPr lang="zh-TW" altLang="en-US" baseline="0" dirty="0" smtClean="0"/>
              <a:t>去做切換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676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示範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err="1" smtClean="0"/>
              <a:t>Line.c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55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(</a:t>
            </a:r>
            <a:r>
              <a:rPr lang="zh-TW" altLang="en-US" dirty="0" smtClean="0"/>
              <a:t>示範</a:t>
            </a:r>
            <a:r>
              <a:rPr lang="en-US" altLang="zh-TW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err="1" smtClean="0"/>
              <a:t>Error.c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7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57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示範</a:t>
            </a:r>
            <a:r>
              <a:rPr lang="en-US" altLang="zh-TW" baseline="0" dirty="0" smtClean="0"/>
              <a:t>)</a:t>
            </a:r>
            <a:br>
              <a:rPr lang="en-US" altLang="zh-TW" baseline="0" dirty="0" smtClean="0"/>
            </a:br>
            <a:r>
              <a:rPr lang="en-US" altLang="zh-TW" baseline="0" dirty="0" err="1" smtClean="0"/>
              <a:t>StringTest</a:t>
            </a:r>
            <a:r>
              <a:rPr lang="zh-TW" altLang="en-US" baseline="0" dirty="0" smtClean="0"/>
              <a:t>裡自製的</a:t>
            </a:r>
            <a:r>
              <a:rPr lang="en-US" altLang="zh-TW" baseline="0" dirty="0" err="1" smtClean="0"/>
              <a:t>string.h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B1EA9-C00C-43F2-9289-48303D0544BF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08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66FF33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859BB-014D-4D67-856C-5C4A24C69368}" type="datetime4">
              <a:rPr lang="en-US" altLang="zh-TW" smtClean="0"/>
              <a:pPr/>
              <a:t>October 16, 2016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74750" y="6349206"/>
            <a:ext cx="1600200" cy="365125"/>
          </a:xfrm>
        </p:spPr>
        <p:txBody>
          <a:bodyPr/>
          <a:lstStyle>
            <a:lvl1pPr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</a:lstStyle>
          <a:p>
            <a:r>
              <a:rPr lang="en-US" altLang="zh-TW" dirty="0" err="1" smtClean="0"/>
              <a:t>LionCSIE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90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79BC-96A7-4F0F-959A-474A3596E95C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201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6E087-33C8-4483-8874-F2440952D486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162050" y="6361906"/>
            <a:ext cx="1600200" cy="365125"/>
          </a:xfrm>
        </p:spPr>
        <p:txBody>
          <a:bodyPr/>
          <a:lstStyle>
            <a:lvl1pPr>
              <a:defRPr>
                <a:latin typeface="Droid Sans Mono" panose="020B0609030804020204" pitchFamily="49" charset="0"/>
                <a:cs typeface="Droid Sans Mono" panose="020B0609030804020204" pitchFamily="49" charset="0"/>
              </a:defRPr>
            </a:lvl1pPr>
          </a:lstStyle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FF3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C207B-E5DB-45FB-B47D-473B8FBEC18D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10D92-3D4F-4586-86ED-5A309C1CBA96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83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4C0D9-9C7E-46F0-AB4B-AB780315FAD7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7BB3-F74C-4C0F-88A2-35C57B8DFAEE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98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4218-FAF9-47A5-8135-9AE909332E04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79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35EF-41D9-4271-B135-A37763033F29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6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6B12F-9A54-495F-93CA-0F29E1C469A6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C429F-9999-4F3A-8B06-AE9E610F5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31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400" y="417115"/>
            <a:ext cx="11823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400" y="1831181"/>
            <a:ext cx="11823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445500" y="6359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Droid Sans Mono" panose="020B0609030804020204" pitchFamily="49" charset="0"/>
                <a:cs typeface="Droid Sans Mono" panose="020B0609030804020204" pitchFamily="49" charset="0"/>
              </a:defRPr>
            </a:lvl1pPr>
          </a:lstStyle>
          <a:p>
            <a:fld id="{78EBC5EE-8D0E-4207-BEBE-FDB449285499}" type="datetime4">
              <a:rPr lang="en-US" altLang="zh-TW" smtClean="0">
                <a:ea typeface="Droid Sans Mono" panose="020B0609030804020204" pitchFamily="49" charset="0"/>
              </a:rPr>
              <a:t>October 16, 2016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263650" y="6349206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</a:lstStyle>
          <a:p>
            <a:r>
              <a:rPr lang="en-US" altLang="zh-TW" smtClean="0"/>
              <a:t>LionCSIE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188700" y="6361906"/>
            <a:ext cx="78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C429F-9999-4F3A-8B06-AE9E610F5B51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314950" y="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 smtClean="0">
                <a:solidFill>
                  <a:schemeClr val="bg1">
                    <a:lumMod val="50000"/>
                    <a:lumOff val="50000"/>
                    <a:alpha val="61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Terminal</a:t>
            </a:r>
            <a:endParaRPr lang="zh-TW" altLang="en-US" sz="1800" dirty="0">
              <a:solidFill>
                <a:schemeClr val="bg1">
                  <a:lumMod val="50000"/>
                  <a:lumOff val="50000"/>
                  <a:alpha val="61000"/>
                </a:schemeClr>
              </a:solidFill>
              <a:latin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2400" y="6384925"/>
            <a:ext cx="132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600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luishsu</a:t>
            </a:r>
            <a:r>
              <a:rPr lang="en-US" altLang="zh-TW" sz="1600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@</a:t>
            </a:r>
            <a:endParaRPr lang="zh-TW" altLang="en-US" sz="1600" dirty="0">
              <a:latin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11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微軟正黑體 Light" panose="020B0304030504040204" pitchFamily="34" charset="-120"/>
        <a:buChar char="&gt;"/>
        <a:defRPr sz="2800" kern="1200">
          <a:solidFill>
            <a:srgbClr val="66FF33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微軟正黑體 Light" panose="020B0304030504040204" pitchFamily="34" charset="-120"/>
        <a:buChar char="~"/>
        <a:defRPr sz="2400" kern="1200">
          <a:solidFill>
            <a:schemeClr val="tx1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FF33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FF33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FF33"/>
          </a:solidFill>
          <a:latin typeface="微軟正黑體 Light" panose="020B0304030504040204" pitchFamily="34" charset="-120"/>
          <a:ea typeface="微軟正黑體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8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0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課前準</a:t>
            </a:r>
            <a:r>
              <a:rPr lang="zh-TW" altLang="en-US" dirty="0"/>
              <a:t>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執行下列指令，下載和解壓縮範例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wget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http://</a:t>
            </a:r>
            <a:r>
              <a:rPr lang="en-US" altLang="zh-TW" sz="2000" dirty="0" smtClean="0">
                <a:solidFill>
                  <a:schemeClr val="tx1"/>
                </a:solidFill>
              </a:rPr>
              <a:t>download942.mediafire.com/u4aq8udetneg/r0qb50bcn13cu0c/Lion_Make.tar.gz</a:t>
            </a:r>
          </a:p>
          <a:p>
            <a:pPr marL="0" indent="0">
              <a:buNone/>
            </a:pPr>
            <a:r>
              <a:rPr lang="en-US" altLang="zh-TW" sz="2000" dirty="0" smtClean="0">
                <a:solidFill>
                  <a:schemeClr val="tx1"/>
                </a:solidFill>
              </a:rPr>
              <a:t>	tar –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zxvf</a:t>
            </a:r>
            <a:r>
              <a:rPr lang="en-US" altLang="zh-TW" sz="2000" smtClean="0">
                <a:solidFill>
                  <a:schemeClr val="tx1"/>
                </a:solidFill>
              </a:rPr>
              <a:t> Lion_Make.tar.gz</a:t>
            </a:r>
            <a:endParaRPr lang="en-US" altLang="zh-TW" sz="2000" dirty="0" smtClean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7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762250" y="2758208"/>
            <a:ext cx="5897362" cy="1325563"/>
          </a:xfrm>
        </p:spPr>
        <p:txBody>
          <a:bodyPr/>
          <a:lstStyle/>
          <a:p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</a:t>
            </a:r>
            <a:r>
              <a:rPr lang="zh-TW" alt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altLang="zh-TW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gcc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–S </a:t>
            </a:r>
            <a:r>
              <a:rPr lang="en-US" altLang="zh-TW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Hello.c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/>
            </a:r>
            <a:b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 vim </a:t>
            </a:r>
            <a:r>
              <a:rPr lang="en-US" altLang="zh-TW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Hello.s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endParaRPr lang="zh-TW" altLang="en-US" dirty="0">
              <a:latin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5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99245" y="4792341"/>
            <a:ext cx="11346287" cy="1460500"/>
            <a:chOff x="399245" y="4792341"/>
            <a:chExt cx="11346287" cy="1460500"/>
          </a:xfrm>
        </p:grpSpPr>
        <p:graphicFrame>
          <p:nvGraphicFramePr>
            <p:cNvPr id="8" name="資料庫圖表 7"/>
            <p:cNvGraphicFramePr/>
            <p:nvPr>
              <p:extLst>
                <p:ext uri="{D42A27DB-BD31-4B8C-83A1-F6EECF244321}">
                  <p14:modId xmlns:p14="http://schemas.microsoft.com/office/powerpoint/2010/main" val="103668009"/>
                </p:ext>
              </p:extLst>
            </p:nvPr>
          </p:nvGraphicFramePr>
          <p:xfrm>
            <a:off x="399245" y="4906851"/>
            <a:ext cx="11346287" cy="1231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圓角矩形 1"/>
            <p:cNvSpPr/>
            <p:nvPr/>
          </p:nvSpPr>
          <p:spPr>
            <a:xfrm>
              <a:off x="3244761" y="4792341"/>
              <a:ext cx="1918952" cy="14605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165850" y="2158916"/>
            <a:ext cx="479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變成一堆看不太懂的東東</a:t>
            </a:r>
            <a:r>
              <a:rPr lang="en-US" altLang="zh-TW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…</a:t>
            </a:r>
            <a:endParaRPr lang="zh-TW" altLang="en-US" sz="2800" dirty="0">
              <a:solidFill>
                <a:srgbClr val="92D05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4738" y="1280893"/>
            <a:ext cx="4601962" cy="27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67088" y="2031221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編譯</a:t>
            </a:r>
            <a:endParaRPr lang="en-US" altLang="zh-TW" sz="4400" dirty="0">
              <a:solidFill>
                <a:schemeClr val="accent1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把處理過的原始碼變成組合語言</a:t>
            </a:r>
            <a:endParaRPr lang="en-US" altLang="zh-TW" sz="36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99245" y="4792341"/>
            <a:ext cx="11346287" cy="1460500"/>
            <a:chOff x="399245" y="4792341"/>
            <a:chExt cx="11346287" cy="1460500"/>
          </a:xfrm>
        </p:grpSpPr>
        <p:graphicFrame>
          <p:nvGraphicFramePr>
            <p:cNvPr id="8" name="資料庫圖表 7"/>
            <p:cNvGraphicFramePr/>
            <p:nvPr>
              <p:extLst>
                <p:ext uri="{D42A27DB-BD31-4B8C-83A1-F6EECF244321}">
                  <p14:modId xmlns:p14="http://schemas.microsoft.com/office/powerpoint/2010/main" val="3143451624"/>
                </p:ext>
              </p:extLst>
            </p:nvPr>
          </p:nvGraphicFramePr>
          <p:xfrm>
            <a:off x="399245" y="4906851"/>
            <a:ext cx="11346287" cy="1231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圓角矩形 8"/>
            <p:cNvSpPr/>
            <p:nvPr/>
          </p:nvSpPr>
          <p:spPr>
            <a:xfrm>
              <a:off x="3244761" y="4792341"/>
              <a:ext cx="1918952" cy="14605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739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762250" y="2758208"/>
            <a:ext cx="5897362" cy="1325563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</a:t>
            </a:r>
            <a:r>
              <a:rPr lang="zh-TW" alt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altLang="zh-TW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gcc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–c 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Hello.c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/>
            </a:r>
            <a:b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 vim 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Hello.o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endParaRPr lang="zh-TW" altLang="en-US" dirty="0">
              <a:latin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399245" y="4792341"/>
            <a:ext cx="11346287" cy="1460500"/>
            <a:chOff x="399245" y="4792341"/>
            <a:chExt cx="11346287" cy="1460500"/>
          </a:xfrm>
        </p:grpSpPr>
        <p:graphicFrame>
          <p:nvGraphicFramePr>
            <p:cNvPr id="8" name="資料庫圖表 7"/>
            <p:cNvGraphicFramePr/>
            <p:nvPr>
              <p:extLst>
                <p:ext uri="{D42A27DB-BD31-4B8C-83A1-F6EECF244321}">
                  <p14:modId xmlns:p14="http://schemas.microsoft.com/office/powerpoint/2010/main" val="642637286"/>
                </p:ext>
              </p:extLst>
            </p:nvPr>
          </p:nvGraphicFramePr>
          <p:xfrm>
            <a:off x="399245" y="4906851"/>
            <a:ext cx="11346287" cy="1231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圓角矩形 1"/>
            <p:cNvSpPr/>
            <p:nvPr/>
          </p:nvSpPr>
          <p:spPr>
            <a:xfrm>
              <a:off x="5098961" y="4792341"/>
              <a:ext cx="1918952" cy="14605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165850" y="2158916"/>
            <a:ext cx="479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Fu(</a:t>
            </a:r>
            <a:r>
              <a:rPr lang="zh-TW" altLang="en-US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以下消音</a:t>
            </a:r>
            <a:r>
              <a:rPr lang="en-US" altLang="zh-TW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)…</a:t>
            </a:r>
            <a:endParaRPr lang="zh-TW" altLang="en-US" sz="2800" dirty="0">
              <a:solidFill>
                <a:srgbClr val="92D05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r="488"/>
          <a:stretch/>
        </p:blipFill>
        <p:spPr>
          <a:xfrm>
            <a:off x="510683" y="1186711"/>
            <a:ext cx="5468155" cy="28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67088" y="2297921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r>
              <a:rPr lang="zh-TW" alt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譯</a:t>
            </a:r>
            <a:endParaRPr lang="en-US" altLang="zh-TW" sz="4400" dirty="0">
              <a:solidFill>
                <a:schemeClr val="accent1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把組合語言變成機械碼</a:t>
            </a:r>
            <a:endParaRPr lang="en-US" altLang="zh-TW" sz="3600" dirty="0" smtClean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99245" y="4792341"/>
            <a:ext cx="11346287" cy="1460500"/>
            <a:chOff x="399245" y="4792341"/>
            <a:chExt cx="11346287" cy="1460500"/>
          </a:xfrm>
        </p:grpSpPr>
        <p:graphicFrame>
          <p:nvGraphicFramePr>
            <p:cNvPr id="7" name="資料庫圖表 6"/>
            <p:cNvGraphicFramePr/>
            <p:nvPr>
              <p:extLst>
                <p:ext uri="{D42A27DB-BD31-4B8C-83A1-F6EECF244321}">
                  <p14:modId xmlns:p14="http://schemas.microsoft.com/office/powerpoint/2010/main" val="3808655644"/>
                </p:ext>
              </p:extLst>
            </p:nvPr>
          </p:nvGraphicFramePr>
          <p:xfrm>
            <a:off x="399245" y="4906851"/>
            <a:ext cx="11346287" cy="1231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圓角矩形 9"/>
            <p:cNvSpPr/>
            <p:nvPr/>
          </p:nvSpPr>
          <p:spPr>
            <a:xfrm>
              <a:off x="5098961" y="4792341"/>
              <a:ext cx="1918952" cy="14605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6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2470150" y="2783608"/>
            <a:ext cx="711835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</a:t>
            </a:r>
            <a:r>
              <a:rPr lang="zh-TW" altLang="en-US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altLang="zh-TW" dirty="0" err="1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gcc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–o Hello 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Hello.o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/>
            </a:r>
            <a:b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 vim 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Hello.o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/>
            </a:r>
            <a:b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 ls -l </a:t>
            </a:r>
            <a:endParaRPr lang="zh-TW" altLang="en-US" dirty="0">
              <a:latin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99245" y="4788429"/>
            <a:ext cx="11346287" cy="1460500"/>
            <a:chOff x="399245" y="4788429"/>
            <a:chExt cx="11346287" cy="1460500"/>
          </a:xfrm>
        </p:grpSpPr>
        <p:graphicFrame>
          <p:nvGraphicFramePr>
            <p:cNvPr id="8" name="資料庫圖表 7"/>
            <p:cNvGraphicFramePr/>
            <p:nvPr>
              <p:extLst>
                <p:ext uri="{D42A27DB-BD31-4B8C-83A1-F6EECF244321}">
                  <p14:modId xmlns:p14="http://schemas.microsoft.com/office/powerpoint/2010/main" val="3628316974"/>
                </p:ext>
              </p:extLst>
            </p:nvPr>
          </p:nvGraphicFramePr>
          <p:xfrm>
            <a:off x="399245" y="4906851"/>
            <a:ext cx="11346287" cy="1231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" name="圓角矩形 1"/>
            <p:cNvSpPr/>
            <p:nvPr/>
          </p:nvSpPr>
          <p:spPr>
            <a:xfrm>
              <a:off x="6954412" y="4788429"/>
              <a:ext cx="1918952" cy="14605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165850" y="1163310"/>
            <a:ext cx="4794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Fu(</a:t>
            </a:r>
            <a:r>
              <a:rPr lang="zh-TW" altLang="en-US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以下消音</a:t>
            </a:r>
            <a:r>
              <a:rPr lang="en-US" altLang="zh-TW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)…</a:t>
            </a:r>
            <a:endParaRPr lang="zh-TW" altLang="en-US" sz="2800" dirty="0">
              <a:solidFill>
                <a:srgbClr val="92D05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622" y="1163310"/>
            <a:ext cx="2763256" cy="12572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36470" y="2445193"/>
            <a:ext cx="9258760" cy="1886631"/>
          </a:xfrm>
          <a:prstGeom prst="rect">
            <a:avLst/>
          </a:prstGeom>
        </p:spPr>
      </p:pic>
      <p:sp>
        <p:nvSpPr>
          <p:cNvPr id="9" name="圓角矩形 8"/>
          <p:cNvSpPr/>
          <p:nvPr/>
        </p:nvSpPr>
        <p:spPr>
          <a:xfrm>
            <a:off x="6165849" y="2445192"/>
            <a:ext cx="852063" cy="34880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6165849" y="3080112"/>
            <a:ext cx="852063" cy="34880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536118" y="2448389"/>
            <a:ext cx="1588082" cy="348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1536468" y="3080112"/>
            <a:ext cx="1587732" cy="348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  <p:bldP spid="11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67088" y="1129521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endParaRPr lang="en-US" altLang="zh-TW" sz="4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399245" y="4788429"/>
            <a:ext cx="11346287" cy="1460500"/>
            <a:chOff x="399245" y="4788429"/>
            <a:chExt cx="11346287" cy="1460500"/>
          </a:xfrm>
        </p:grpSpPr>
        <p:graphicFrame>
          <p:nvGraphicFramePr>
            <p:cNvPr id="8" name="資料庫圖表 7"/>
            <p:cNvGraphicFramePr/>
            <p:nvPr>
              <p:extLst>
                <p:ext uri="{D42A27DB-BD31-4B8C-83A1-F6EECF244321}">
                  <p14:modId xmlns:p14="http://schemas.microsoft.com/office/powerpoint/2010/main" val="792026803"/>
                </p:ext>
              </p:extLst>
            </p:nvPr>
          </p:nvGraphicFramePr>
          <p:xfrm>
            <a:off x="399245" y="4906851"/>
            <a:ext cx="11346287" cy="1231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圓角矩形 8"/>
            <p:cNvSpPr/>
            <p:nvPr/>
          </p:nvSpPr>
          <p:spPr>
            <a:xfrm>
              <a:off x="8857624" y="4788429"/>
              <a:ext cx="1918952" cy="14605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31" r="1"/>
          <a:stretch/>
        </p:blipFill>
        <p:spPr>
          <a:xfrm>
            <a:off x="2446020" y="2426120"/>
            <a:ext cx="7534456" cy="13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3619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前處理</a:t>
            </a:r>
            <a:r>
              <a:rPr lang="zh-TW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指令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831850" y="4108361"/>
            <a:ext cx="10515600" cy="1981289"/>
          </a:xfrm>
        </p:spPr>
        <p:txBody>
          <a:bodyPr/>
          <a:lstStyle/>
          <a:p>
            <a:pPr algn="ctr"/>
            <a:r>
              <a:rPr lang="en-US" altLang="zh-TW" dirty="0" smtClean="0"/>
              <a:t>#include</a:t>
            </a:r>
            <a:r>
              <a:rPr lang="zh-TW" altLang="en-US" dirty="0" smtClean="0"/>
              <a:t>到底是甚麼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6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前處理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&amp;</a:t>
            </a:r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Makefile</a:t>
            </a:r>
            <a:endParaRPr lang="zh-TW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solidFill>
                  <a:srgbClr val="92D050"/>
                </a:solidFill>
              </a:rPr>
              <a:t>徐朝</a:t>
            </a:r>
            <a:r>
              <a:rPr lang="zh-TW" altLang="en-US" sz="2800" dirty="0">
                <a:solidFill>
                  <a:srgbClr val="92D050"/>
                </a:solidFill>
              </a:rPr>
              <a:t>逸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0D17-1C02-4C63-B104-AD06EA207410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err="1" smtClean="0"/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555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867876"/>
            <a:ext cx="11823700" cy="963305"/>
          </a:xfrm>
        </p:spPr>
        <p:txBody>
          <a:bodyPr/>
          <a:lstStyle/>
          <a:p>
            <a:pPr algn="ctr"/>
            <a:r>
              <a:rPr lang="zh-TW" altLang="en-US" dirty="0" smtClean="0"/>
              <a:t>前處理指令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5947" y="1831181"/>
            <a:ext cx="3427927" cy="4528344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取代、定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義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#include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undef</a:t>
            </a:r>
            <a:endParaRPr lang="en-US" altLang="zh-TW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Droid Sans Mono" panose="020B0609030804020204" pitchFamily="49" charset="0"/>
              </a:rPr>
              <a:t>選擇系列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#if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ifdef</a:t>
            </a:r>
            <a:endParaRPr lang="en-US" altLang="zh-TW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ifndef</a:t>
            </a:r>
            <a:endParaRPr lang="en-US" altLang="zh-TW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elif</a:t>
            </a:r>
            <a:endParaRPr lang="en-US" altLang="zh-TW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#else</a:t>
            </a:r>
          </a:p>
          <a:p>
            <a:pPr marL="457200" lvl="1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endif</a:t>
            </a:r>
            <a:endParaRPr lang="en-US" altLang="zh-TW" dirty="0" smtClean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603874" y="1831181"/>
            <a:ext cx="3427927" cy="4528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微軟正黑體 Light" panose="020B0304030504040204" pitchFamily="34" charset="-120"/>
              <a:buChar char="&gt;"/>
              <a:defRPr sz="2800" kern="1200">
                <a:solidFill>
                  <a:srgbClr val="66FF33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微軟正黑體 Light" panose="020B0304030504040204" pitchFamily="34" charset="-120"/>
              <a:buChar char="~"/>
              <a:defRPr sz="2400" kern="1200">
                <a:solidFill>
                  <a:schemeClr val="tx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6FF33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6FF33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6FF33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指示、擴充系列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Font typeface="微軟正黑體 Light" panose="020B0304030504040204" pitchFamily="34" charset="-120"/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#line</a:t>
            </a:r>
          </a:p>
          <a:p>
            <a:pPr marL="457200" lvl="1" indent="0">
              <a:buFont typeface="微軟正黑體 Light" panose="020B0304030504040204" pitchFamily="34" charset="-120"/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#warning</a:t>
            </a:r>
          </a:p>
          <a:p>
            <a:pPr marL="457200" lvl="1" indent="0">
              <a:buFont typeface="微軟正黑體 Light" panose="020B0304030504040204" pitchFamily="34" charset="-120"/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#error</a:t>
            </a:r>
          </a:p>
          <a:p>
            <a:pPr marL="457200" lvl="1" indent="0">
              <a:buFont typeface="微軟正黑體 Light" panose="020B0304030504040204" pitchFamily="34" charset="-120"/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#pragma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94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#include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7700" y="2033781"/>
            <a:ext cx="8293100" cy="3204458"/>
          </a:xfrm>
        </p:spPr>
        <p:txBody>
          <a:bodyPr/>
          <a:lstStyle/>
          <a:p>
            <a:r>
              <a:rPr lang="zh-TW" altLang="en-US" dirty="0" smtClean="0"/>
              <a:t>把另一個檔案的內容複製到那個位置</a:t>
            </a:r>
            <a:endParaRPr lang="en-US" altLang="zh-TW" dirty="0" smtClean="0"/>
          </a:p>
          <a:p>
            <a:r>
              <a:rPr lang="zh-TW" altLang="en-US" dirty="0" smtClean="0"/>
              <a:t>兩種形式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58672"/>
              </p:ext>
            </p:extLst>
          </p:nvPr>
        </p:nvGraphicFramePr>
        <p:xfrm>
          <a:off x="2803680" y="3217447"/>
          <a:ext cx="6521140" cy="914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260570"/>
                <a:gridCol w="326057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#include &lt;</a:t>
                      </a:r>
                      <a:r>
                        <a:rPr lang="zh-TW" altLang="en-US" sz="2400" dirty="0" smtClean="0">
                          <a:latin typeface="Droid Sans Mono" panose="020B0609030804020204" pitchFamily="49" charset="0"/>
                          <a:ea typeface="微軟正黑體 Light" panose="020B0304030504040204" pitchFamily="34" charset="-120"/>
                          <a:cs typeface="Droid Sans Mono" panose="020B0609030804020204" pitchFamily="49" charset="0"/>
                        </a:rPr>
                        <a:t>檔名</a:t>
                      </a:r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&gt;</a:t>
                      </a:r>
                      <a:endParaRPr lang="zh-TW" altLang="en-US" sz="2400" dirty="0">
                        <a:latin typeface="Droid Sans Mono" panose="020B0609030804020204" pitchFamily="49" charset="0"/>
                        <a:ea typeface="微軟正黑體 Light" panose="020B03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在編譯器設定的位址找</a:t>
                      </a:r>
                      <a:endParaRPr lang="zh-TW" altLang="en-US" sz="2400" dirty="0">
                        <a:latin typeface="微軟正黑體 Light" panose="020B0304030504040204" pitchFamily="34" charset="-120"/>
                        <a:ea typeface="微軟正黑體 Light" panose="020B03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#include “</a:t>
                      </a:r>
                      <a:r>
                        <a:rPr lang="zh-TW" altLang="en-US" sz="2400" dirty="0" smtClean="0">
                          <a:latin typeface="Droid Sans Mono" panose="020B0609030804020204" pitchFamily="49" charset="0"/>
                          <a:ea typeface="微軟正黑體 Light" panose="020B0304030504040204" pitchFamily="34" charset="-120"/>
                          <a:cs typeface="Droid Sans Mono" panose="020B0609030804020204" pitchFamily="49" charset="0"/>
                        </a:rPr>
                        <a:t>檔名</a:t>
                      </a:r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”</a:t>
                      </a:r>
                      <a:endParaRPr lang="zh-TW" altLang="en-US" sz="2400" dirty="0" smtClean="0">
                        <a:latin typeface="Droid Sans Mono" panose="020B0609030804020204" pitchFamily="49" charset="0"/>
                        <a:ea typeface="微軟正黑體 Light" panose="020B03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微軟正黑體 Light" panose="020B0304030504040204" pitchFamily="34" charset="-120"/>
                          <a:ea typeface="微軟正黑體 Light" panose="020B0304030504040204" pitchFamily="34" charset="-120"/>
                        </a:rPr>
                        <a:t>在目前的資料夾找</a:t>
                      </a:r>
                    </a:p>
                  </a:txBody>
                  <a:tcPr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0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#define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7547" y="1930750"/>
            <a:ext cx="9003585" cy="3204458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定義一個巨集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(macro)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習慣上是用大寫當名稱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之後出現巨集名稱的地方，都會被取代成巨集內容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兩種形式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</a:t>
            </a:r>
            <a:r>
              <a:rPr lang="zh-TW" altLang="en-US" dirty="0" smtClean="0">
                <a:latin typeface="Droid Sans Mono" panose="020B0609030804020204" pitchFamily="49" charset="0"/>
                <a:cs typeface="Droid Sans Mono" panose="020B0609030804020204" pitchFamily="49" charset="0"/>
              </a:rPr>
              <a:t>巨集名稱 巨集內容</a:t>
            </a:r>
            <a:endParaRPr lang="en-US" altLang="zh-TW" dirty="0"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#define 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巨集名稱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(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參數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)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 巨集內容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lvl="2"/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和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function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不一樣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!!!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0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874388"/>
            <a:ext cx="118237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小試身手</a:t>
            </a:r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45768" y="2612107"/>
            <a:ext cx="8436964" cy="1571586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Sort.h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SWAP(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巨集，讓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a,b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裡的資料互換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另外寫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Sort.h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加進去，再測試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45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#</a:t>
            </a:r>
            <a:r>
              <a:rPr lang="en-US" altLang="zh-TW" dirty="0" err="1" smtClean="0"/>
              <a:t>undef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62457" y="2319445"/>
            <a:ext cx="9003585" cy="115364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消定義巨集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用在選擇或避免撞名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5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選擇</a:t>
            </a:r>
            <a:r>
              <a:rPr lang="zh-TW" altLang="en-US" dirty="0"/>
              <a:t>系</a:t>
            </a:r>
            <a:r>
              <a:rPr lang="zh-TW" altLang="en-US" dirty="0" smtClean="0"/>
              <a:t>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0356" y="1591069"/>
            <a:ext cx="6538354" cy="476845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根據不同的條件去決定哪個部分要編譯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相關的指令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測試的時候很常</a:t>
            </a:r>
            <a:r>
              <a:rPr lang="zh-TW" altLang="en-US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用</a:t>
            </a:r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60336"/>
              </p:ext>
            </p:extLst>
          </p:nvPr>
        </p:nvGraphicFramePr>
        <p:xfrm>
          <a:off x="1843476" y="2140028"/>
          <a:ext cx="7120330" cy="1371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60165"/>
                <a:gridCol w="35601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#if</a:t>
                      </a:r>
                      <a:r>
                        <a:rPr lang="zh-TW" altLang="en-US" sz="2400" dirty="0" smtClean="0"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 判斷式</a:t>
                      </a:r>
                      <a:endParaRPr lang="zh-TW" altLang="en-US" sz="2400" dirty="0"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用條件式判斷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#</a:t>
                      </a:r>
                      <a:r>
                        <a:rPr lang="en-US" altLang="zh-TW" sz="2400" dirty="0" err="1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ifdef</a:t>
                      </a:r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 </a:t>
                      </a:r>
                      <a:r>
                        <a:rPr lang="zh-TW" altLang="en-US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巨集名稱</a:t>
                      </a:r>
                      <a:endParaRPr lang="zh-TW" altLang="en-US" sz="2400" dirty="0">
                        <a:latin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有定義那個巨集才進入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#</a:t>
                      </a:r>
                      <a:r>
                        <a:rPr lang="en-US" altLang="zh-TW" sz="2400" dirty="0" err="1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ifndef</a:t>
                      </a:r>
                      <a:r>
                        <a:rPr lang="zh-TW" altLang="en-US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 巨集名稱</a:t>
                      </a:r>
                      <a:endParaRPr lang="zh-TW" altLang="en-US" sz="2400" dirty="0">
                        <a:latin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沒有定義那個巨集才進入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1036"/>
              </p:ext>
            </p:extLst>
          </p:nvPr>
        </p:nvGraphicFramePr>
        <p:xfrm>
          <a:off x="1843476" y="4167267"/>
          <a:ext cx="7120330" cy="1371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60165"/>
                <a:gridCol w="3560165"/>
              </a:tblGrid>
              <a:tr h="37415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#</a:t>
                      </a:r>
                      <a:r>
                        <a:rPr lang="en-US" altLang="zh-TW" sz="2400" dirty="0" err="1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elif</a:t>
                      </a:r>
                      <a:r>
                        <a:rPr lang="zh-TW" altLang="en-US" sz="2400" dirty="0" smtClean="0"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 判斷式</a:t>
                      </a:r>
                      <a:endParaRPr lang="zh-TW" altLang="en-US" sz="2400" dirty="0"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else if</a:t>
                      </a:r>
                      <a:r>
                        <a:rPr lang="zh-TW" altLang="en-US" sz="24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，第二層判斷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#else</a:t>
                      </a:r>
                      <a:endParaRPr lang="zh-TW" altLang="en-US" sz="2400" dirty="0">
                        <a:latin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else</a:t>
                      </a:r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，沒滿足條件時進入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#</a:t>
                      </a:r>
                      <a:r>
                        <a:rPr lang="en-US" altLang="zh-TW" sz="2400" dirty="0" err="1" smtClean="0"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endif</a:t>
                      </a:r>
                      <a:endParaRPr lang="zh-TW" altLang="en-US" sz="2400" dirty="0">
                        <a:latin typeface="Droid Sans Mono" panose="020B0609030804020204" pitchFamily="49" charset="0"/>
                        <a:cs typeface="Droid Sans Mono" panose="020B06090308040202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結束 </a:t>
                      </a:r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if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9151268" y="2140028"/>
            <a:ext cx="27731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Tips</a:t>
            </a:r>
          </a:p>
          <a:p>
            <a:r>
              <a:rPr lang="en-US" altLang="zh-TW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gcc</a:t>
            </a:r>
            <a:r>
              <a:rPr lang="en-US" altLang="zh-TW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可以用</a:t>
            </a:r>
            <a:r>
              <a:rPr lang="en-US" altLang="zh-TW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-D</a:t>
            </a:r>
            <a:r>
              <a:rPr lang="zh-TW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參數，在打指令的時候定義巨集</a:t>
            </a:r>
            <a:endParaRPr lang="en-US" altLang="zh-TW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也可用</a:t>
            </a:r>
            <a:r>
              <a:rPr lang="en-US" altLang="zh-TW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-U</a:t>
            </a:r>
            <a:r>
              <a:rPr lang="zh-TW" alt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解除定義巨集</a:t>
            </a:r>
            <a:endParaRPr lang="en-US" altLang="zh-TW" sz="2000" dirty="0" smtClean="0">
              <a:solidFill>
                <a:schemeClr val="accent4">
                  <a:lumMod val="60000"/>
                  <a:lumOff val="4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en-US" altLang="zh-TW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Ex:</a:t>
            </a:r>
          </a:p>
          <a:p>
            <a:r>
              <a:rPr lang="en-US" altLang="zh-TW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gcc</a:t>
            </a:r>
            <a:r>
              <a:rPr lang="en-US" altLang="zh-TW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–DTOGGLE </a:t>
            </a:r>
            <a:r>
              <a:rPr lang="en-US" altLang="zh-TW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Condition.c</a:t>
            </a:r>
            <a:r>
              <a:rPr lang="en-US" altLang="zh-TW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–o Condition </a:t>
            </a:r>
            <a:r>
              <a:rPr lang="en-US" altLang="zh-TW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	</a:t>
            </a:r>
            <a:endParaRPr lang="zh-TW" alt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07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731910"/>
            <a:ext cx="118237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#line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95073" y="2057473"/>
            <a:ext cx="6538354" cy="368546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__LINE__</a:t>
            </a:r>
          </a:p>
          <a:p>
            <a:pPr marL="457200" lvl="1" indent="0">
              <a:buNone/>
            </a:pP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系統內建的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macro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，顯示目前執行的行號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__FILE__</a:t>
            </a:r>
          </a:p>
          <a:p>
            <a:pPr marL="457200" lvl="1" indent="0">
              <a:buNone/>
            </a:pPr>
            <a:r>
              <a:rPr lang="zh-TW" altLang="en-US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系統內建的</a:t>
            </a:r>
            <a:r>
              <a:rPr lang="en-US" altLang="zh-TW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macro</a:t>
            </a:r>
            <a:r>
              <a:rPr lang="zh-TW" altLang="en-US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，顯示目前執行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的檔名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#line 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行數 檔案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可以改變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__LINE__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、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__FILE__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顯示的行號和檔名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9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731910"/>
            <a:ext cx="118237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#warning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#error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95073" y="2399565"/>
            <a:ext cx="6538354" cy="3685469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#warning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 訊息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顯示自行定義的警告訊息</a:t>
            </a:r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#error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 訊息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457200" lvl="1" indent="0">
              <a:buNone/>
            </a:pP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顯示自行定義的錯誤訊</a:t>
            </a:r>
            <a:r>
              <a:rPr lang="zh-TW" altLang="en-US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息</a:t>
            </a:r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8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731910"/>
            <a:ext cx="118237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#pragma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95073" y="2988856"/>
            <a:ext cx="6538354" cy="1163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額外提供編譯器有定義的擴充選項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Ex: GCC poison</a:t>
            </a:r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31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731910"/>
            <a:ext cx="118237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製作自己的函式庫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2050" y="2177394"/>
            <a:ext cx="10137589" cy="318908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function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宣告寫在標頭檔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(.h)</a:t>
            </a:r>
          </a:p>
          <a:p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function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的實作寫在原始</a:t>
            </a:r>
            <a:r>
              <a:rPr lang="zh-TW" altLang="en-US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檔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(.c)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，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include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標頭檔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以不連結，單純</a:t>
            </a:r>
            <a:r>
              <a:rPr lang="zh-TW" altLang="en-US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編譯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的方法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(-c)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，編譯</a:t>
            </a:r>
            <a:r>
              <a:rPr lang="zh-TW" altLang="en-US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原始檔</a:t>
            </a:r>
            <a:r>
              <a:rPr lang="en-US" altLang="zh-TW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(.c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)</a:t>
            </a: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把標頭檔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(.h)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和產生的物件檔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(.o)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給使用者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使用者只要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include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標頭檔</a:t>
            </a:r>
            <a:r>
              <a:rPr lang="en-US" altLang="zh-TW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(.h)</a:t>
            </a:r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和連結物件檔</a:t>
            </a:r>
            <a:r>
              <a:rPr lang="en-US" altLang="zh-TW" dirty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(.o</a:t>
            </a:r>
            <a:r>
              <a:rPr lang="en-US" altLang="zh-TW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)</a:t>
            </a: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可以保護原始碼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17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52800" y="810815"/>
            <a:ext cx="56007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本節內</a:t>
            </a:r>
            <a:r>
              <a:rPr lang="zh-TW" altLang="en-US" dirty="0"/>
              <a:t>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52800" y="2278046"/>
            <a:ext cx="3784600" cy="1724422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程式編譯流程</a:t>
            </a:r>
            <a:endParaRPr lang="en-US" altLang="zh-TW" dirty="0" smtClean="0"/>
          </a:p>
          <a:p>
            <a:r>
              <a:rPr lang="zh-TW" altLang="en-US" dirty="0" smtClean="0"/>
              <a:t>前處理指令</a:t>
            </a:r>
            <a:endParaRPr lang="en-US" altLang="zh-TW" dirty="0" smtClean="0"/>
          </a:p>
          <a:p>
            <a:r>
              <a:rPr lang="en-US" altLang="zh-TW" dirty="0" err="1" smtClean="0"/>
              <a:t>Makefile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02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3619"/>
          </a:xfrm>
        </p:spPr>
        <p:txBody>
          <a:bodyPr/>
          <a:lstStyle/>
          <a:p>
            <a:pPr algn="ctr"/>
            <a:r>
              <a:rPr lang="en-US" altLang="zh-TW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Makefile</a:t>
            </a:r>
            <a:endParaRPr lang="zh-TW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831850" y="4108361"/>
            <a:ext cx="10515600" cy="1981289"/>
          </a:xfrm>
        </p:spPr>
        <p:txBody>
          <a:bodyPr/>
          <a:lstStyle/>
          <a:p>
            <a:pPr algn="ctr"/>
            <a:r>
              <a:rPr lang="zh-TW" altLang="en-US" dirty="0" smtClean="0"/>
              <a:t>編譯指令太長我懶得打啦</a:t>
            </a:r>
            <a:r>
              <a:rPr lang="en-US" altLang="zh-TW" dirty="0" smtClean="0"/>
              <a:t>~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7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731910"/>
            <a:ext cx="118237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Makefile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95073" y="2477198"/>
            <a:ext cx="6538354" cy="2334645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編譯指令的腳本檔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針對不同編譯目標，設定不同的指令集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自動檢查檔案有沒有更新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r>
              <a:rPr lang="zh-TW" altLang="en-US" dirty="0" smtClean="0">
                <a:latin typeface="Droid Sans Mono" panose="020B0609030804020204" pitchFamily="49" charset="0"/>
                <a:ea typeface="微軟正黑體" panose="020B0604030504040204" pitchFamily="34" charset="-120"/>
                <a:cs typeface="Droid Sans Mono" panose="020B0609030804020204" pitchFamily="49" charset="0"/>
              </a:rPr>
              <a:t>方便程式碼的共享</a:t>
            </a:r>
            <a:endParaRPr lang="en-US" altLang="zh-TW" dirty="0" smtClean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  <a:p>
            <a:endParaRPr lang="en-US" altLang="zh-TW" dirty="0">
              <a:latin typeface="Droid Sans Mono" panose="020B0609030804020204" pitchFamily="49" charset="0"/>
              <a:ea typeface="微軟正黑體" panose="020B0604030504040204" pitchFamily="34" charset="-120"/>
              <a:cs typeface="Droid Sans Mono" panose="020B0609030804020204" pitchFamily="49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96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731910"/>
            <a:ext cx="118237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Makefile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1205"/>
          <a:stretch/>
        </p:blipFill>
        <p:spPr>
          <a:xfrm>
            <a:off x="3584519" y="3129283"/>
            <a:ext cx="4959462" cy="1037978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1212" r="2885"/>
          <a:stretch/>
        </p:blipFill>
        <p:spPr>
          <a:xfrm>
            <a:off x="1956946" y="4413319"/>
            <a:ext cx="7824865" cy="1297470"/>
          </a:xfrm>
          <a:prstGeom prst="rect">
            <a:avLst/>
          </a:prstGeom>
        </p:spPr>
      </p:pic>
      <p:grpSp>
        <p:nvGrpSpPr>
          <p:cNvPr id="63" name="群組 62"/>
          <p:cNvGrpSpPr/>
          <p:nvPr/>
        </p:nvGrpSpPr>
        <p:grpSpPr>
          <a:xfrm>
            <a:off x="779488" y="1974138"/>
            <a:ext cx="4916774" cy="3005441"/>
            <a:chOff x="779488" y="1974138"/>
            <a:chExt cx="4916774" cy="3005441"/>
          </a:xfrm>
        </p:grpSpPr>
        <p:sp>
          <p:nvSpPr>
            <p:cNvPr id="7" name="圓角矩形 6"/>
            <p:cNvSpPr/>
            <p:nvPr/>
          </p:nvSpPr>
          <p:spPr>
            <a:xfrm>
              <a:off x="3584519" y="3129283"/>
              <a:ext cx="2111743" cy="51898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79488" y="1974138"/>
              <a:ext cx="341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n>
                    <a:solidFill>
                      <a:srgbClr val="00B0F0"/>
                    </a:solidFill>
                  </a:ln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目標項目：要產生的檔案或是虛擬項目</a:t>
              </a:r>
              <a:endParaRPr lang="zh-TW" altLang="en-US" sz="2400" dirty="0">
                <a:ln>
                  <a:solidFill>
                    <a:srgbClr val="00B0F0"/>
                  </a:solidFill>
                </a:ln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6" name="肘形接點 15"/>
            <p:cNvCxnSpPr>
              <a:stCxn id="7" idx="1"/>
              <a:endCxn id="14" idx="2"/>
            </p:cNvCxnSpPr>
            <p:nvPr/>
          </p:nvCxnSpPr>
          <p:spPr>
            <a:xfrm rot="10800000">
              <a:off x="2488367" y="2805136"/>
              <a:ext cx="1096152" cy="583643"/>
            </a:xfrm>
            <a:prstGeom prst="bentConnector2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圓角矩形 25"/>
            <p:cNvSpPr/>
            <p:nvPr/>
          </p:nvSpPr>
          <p:spPr>
            <a:xfrm>
              <a:off x="1941957" y="4460590"/>
              <a:ext cx="1101049" cy="518989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肘形接點 27"/>
            <p:cNvCxnSpPr>
              <a:stCxn id="26" idx="0"/>
              <a:endCxn id="14" idx="2"/>
            </p:cNvCxnSpPr>
            <p:nvPr/>
          </p:nvCxnSpPr>
          <p:spPr>
            <a:xfrm rot="16200000" flipV="1">
              <a:off x="1662698" y="3630805"/>
              <a:ext cx="1655455" cy="4115"/>
            </a:xfrm>
            <a:prstGeom prst="bentConnector3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群組 65"/>
          <p:cNvGrpSpPr/>
          <p:nvPr/>
        </p:nvGrpSpPr>
        <p:grpSpPr>
          <a:xfrm>
            <a:off x="3374658" y="2038793"/>
            <a:ext cx="7814042" cy="2958171"/>
            <a:chOff x="3374658" y="2038793"/>
            <a:chExt cx="7814042" cy="295817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770942" y="2038793"/>
              <a:ext cx="3417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相依項目：需要的檔案或是虛擬項目</a:t>
              </a:r>
              <a:endParaRPr lang="zh-TW" altLang="en-US" sz="24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064250" y="3129283"/>
              <a:ext cx="2111743" cy="518989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" name="肘形接點 22"/>
            <p:cNvCxnSpPr>
              <a:stCxn id="8" idx="3"/>
              <a:endCxn id="20" idx="2"/>
            </p:cNvCxnSpPr>
            <p:nvPr/>
          </p:nvCxnSpPr>
          <p:spPr>
            <a:xfrm flipV="1">
              <a:off x="8175993" y="2869790"/>
              <a:ext cx="1303828" cy="518988"/>
            </a:xfrm>
            <a:prstGeom prst="bentConnector2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圓角矩形 24"/>
            <p:cNvSpPr/>
            <p:nvPr/>
          </p:nvSpPr>
          <p:spPr>
            <a:xfrm>
              <a:off x="3374658" y="4477975"/>
              <a:ext cx="3970525" cy="518989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3" name="肘形接點 32"/>
            <p:cNvCxnSpPr>
              <a:stCxn id="25" idx="3"/>
              <a:endCxn id="20" idx="2"/>
            </p:cNvCxnSpPr>
            <p:nvPr/>
          </p:nvCxnSpPr>
          <p:spPr>
            <a:xfrm flipV="1">
              <a:off x="7345183" y="2869790"/>
              <a:ext cx="2134638" cy="1867680"/>
            </a:xfrm>
            <a:prstGeom prst="bentConnector2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字方塊 33"/>
          <p:cNvSpPr txBox="1"/>
          <p:nvPr/>
        </p:nvSpPr>
        <p:spPr>
          <a:xfrm>
            <a:off x="6895475" y="5710789"/>
            <a:ext cx="318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n>
                  <a:solidFill>
                    <a:srgbClr val="FF66CC"/>
                  </a:solidFill>
                </a:ln>
                <a:solidFill>
                  <a:srgbClr val="FF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編譯指令</a:t>
            </a:r>
            <a:r>
              <a:rPr lang="en-US" altLang="zh-TW" sz="2400" dirty="0" smtClean="0">
                <a:ln>
                  <a:solidFill>
                    <a:srgbClr val="FF66CC"/>
                  </a:solidFill>
                </a:ln>
                <a:solidFill>
                  <a:srgbClr val="FF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n>
                  <a:solidFill>
                    <a:srgbClr val="FF66CC"/>
                  </a:solidFill>
                </a:ln>
                <a:solidFill>
                  <a:srgbClr val="FF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可以打多行</a:t>
            </a:r>
            <a:r>
              <a:rPr lang="en-US" altLang="zh-TW" sz="2400" dirty="0" smtClean="0">
                <a:ln>
                  <a:solidFill>
                    <a:srgbClr val="FF66CC"/>
                  </a:solidFill>
                </a:ln>
                <a:solidFill>
                  <a:srgbClr val="FF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>
              <a:ln>
                <a:solidFill>
                  <a:srgbClr val="FF66CC"/>
                </a:solidFill>
              </a:ln>
              <a:solidFill>
                <a:srgbClr val="FF66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8445499" y="3894328"/>
            <a:ext cx="2334420" cy="2047294"/>
            <a:chOff x="8445499" y="3894328"/>
            <a:chExt cx="2334420" cy="2047294"/>
          </a:xfrm>
        </p:grpSpPr>
        <p:cxnSp>
          <p:nvCxnSpPr>
            <p:cNvPr id="36" name="肘形接點 35"/>
            <p:cNvCxnSpPr>
              <a:endCxn id="34" idx="3"/>
            </p:cNvCxnSpPr>
            <p:nvPr/>
          </p:nvCxnSpPr>
          <p:spPr>
            <a:xfrm rot="16200000" flipH="1">
              <a:off x="8238713" y="4101114"/>
              <a:ext cx="2047294" cy="1633722"/>
            </a:xfrm>
            <a:prstGeom prst="bentConnector4">
              <a:avLst>
                <a:gd name="adj1" fmla="val -1034"/>
                <a:gd name="adj2" fmla="val 143354"/>
              </a:avLst>
            </a:prstGeom>
            <a:ln w="38100">
              <a:solidFill>
                <a:srgbClr val="FF66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9869882" y="5186129"/>
              <a:ext cx="910037" cy="0"/>
            </a:xfrm>
            <a:prstGeom prst="line">
              <a:avLst/>
            </a:prstGeom>
            <a:ln w="38100">
              <a:solidFill>
                <a:srgbClr val="FF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圓角矩形 40"/>
          <p:cNvSpPr/>
          <p:nvPr/>
        </p:nvSpPr>
        <p:spPr>
          <a:xfrm>
            <a:off x="3584519" y="3750875"/>
            <a:ext cx="1055871" cy="38640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圓角矩形 41"/>
          <p:cNvSpPr/>
          <p:nvPr/>
        </p:nvSpPr>
        <p:spPr>
          <a:xfrm>
            <a:off x="1941957" y="5116494"/>
            <a:ext cx="1055871" cy="38640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941957" y="5710789"/>
            <a:ext cx="465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n>
                  <a:solidFill>
                    <a:schemeClr val="accent2"/>
                  </a:solidFill>
                </a:ln>
                <a:solidFill>
                  <a:srgbClr val="FF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編譯指令前一定要用一個</a:t>
            </a:r>
            <a:r>
              <a:rPr lang="en-US" altLang="zh-TW" sz="2400" dirty="0" smtClean="0">
                <a:ln>
                  <a:solidFill>
                    <a:schemeClr val="accent2"/>
                  </a:solidFill>
                </a:ln>
                <a:solidFill>
                  <a:srgbClr val="FF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r>
              <a:rPr lang="zh-TW" altLang="en-US" sz="2400" dirty="0" smtClean="0">
                <a:ln>
                  <a:solidFill>
                    <a:schemeClr val="accent2"/>
                  </a:solidFill>
                </a:ln>
                <a:solidFill>
                  <a:srgbClr val="FF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endParaRPr lang="zh-TW" altLang="en-US" sz="2400" dirty="0">
              <a:ln>
                <a:solidFill>
                  <a:schemeClr val="accent2"/>
                </a:solidFill>
              </a:ln>
              <a:solidFill>
                <a:srgbClr val="FF66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2" name="群組 61"/>
          <p:cNvGrpSpPr/>
          <p:nvPr/>
        </p:nvGrpSpPr>
        <p:grpSpPr>
          <a:xfrm>
            <a:off x="1378744" y="3944078"/>
            <a:ext cx="2205775" cy="1997544"/>
            <a:chOff x="1378744" y="3944078"/>
            <a:chExt cx="2205775" cy="1997544"/>
          </a:xfrm>
        </p:grpSpPr>
        <p:cxnSp>
          <p:nvCxnSpPr>
            <p:cNvPr id="46" name="肘形接點 45"/>
            <p:cNvCxnSpPr>
              <a:stCxn id="41" idx="1"/>
              <a:endCxn id="44" idx="1"/>
            </p:cNvCxnSpPr>
            <p:nvPr/>
          </p:nvCxnSpPr>
          <p:spPr>
            <a:xfrm rot="10800000" flipV="1">
              <a:off x="1941957" y="3944078"/>
              <a:ext cx="1642562" cy="1997544"/>
            </a:xfrm>
            <a:prstGeom prst="bentConnector3">
              <a:avLst>
                <a:gd name="adj1" fmla="val 13399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/>
            <p:cNvCxnSpPr>
              <a:stCxn id="42" idx="1"/>
            </p:cNvCxnSpPr>
            <p:nvPr/>
          </p:nvCxnSpPr>
          <p:spPr>
            <a:xfrm flipH="1">
              <a:off x="1378744" y="5309697"/>
              <a:ext cx="56321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25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  <p:bldP spid="4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731910"/>
            <a:ext cx="11823700" cy="1325563"/>
          </a:xfrm>
        </p:spPr>
        <p:txBody>
          <a:bodyPr/>
          <a:lstStyle/>
          <a:p>
            <a:pPr algn="ctr"/>
            <a:r>
              <a:rPr lang="en-US" altLang="zh-TW" dirty="0" err="1" smtClean="0"/>
              <a:t>Makefile</a:t>
            </a:r>
            <a:r>
              <a:rPr lang="zh-TW" altLang="en-US" dirty="0" smtClean="0"/>
              <a:t>執行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1310" b="12070"/>
          <a:stretch/>
        </p:blipFill>
        <p:spPr>
          <a:xfrm>
            <a:off x="1678815" y="2101851"/>
            <a:ext cx="8602008" cy="293378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795492" y="2382592"/>
            <a:ext cx="556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只打</a:t>
            </a:r>
            <a:r>
              <a:rPr lang="en-US" altLang="zh-TW" sz="24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</a:t>
            </a:r>
            <a:r>
              <a:rPr lang="zh-TW" altLang="en-US" sz="24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，預設會編譯</a:t>
            </a:r>
            <a:r>
              <a:rPr lang="en-US" altLang="zh-TW" sz="24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all</a:t>
            </a:r>
            <a:endParaRPr lang="zh-TW" altLang="en-US" sz="24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5795492" y="3221692"/>
            <a:ext cx="556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</a:t>
            </a:r>
            <a:r>
              <a:rPr lang="en-US" altLang="zh-TW" sz="24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make</a:t>
            </a:r>
            <a:r>
              <a:rPr lang="zh-TW" altLang="en-US" sz="24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後面加上想編譯的項目</a:t>
            </a:r>
            <a:endParaRPr lang="zh-TW" altLang="en-US" sz="24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795492" y="5080017"/>
            <a:ext cx="556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上次編譯後沒有再修改過就會跳過</a:t>
            </a:r>
            <a:endParaRPr lang="zh-TW" altLang="en-US" sz="24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7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541872"/>
            <a:ext cx="118237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小試身手</a:t>
            </a:r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62050" y="1712887"/>
            <a:ext cx="10026650" cy="4533363"/>
          </a:xfrm>
        </p:spPr>
        <p:txBody>
          <a:bodyPr>
            <a:no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在剛剛的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Sort.h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檔案宣告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void sort(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*array,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const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size);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另外寫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Sort.c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Sort.h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加進去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利用剛剛的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，把陣列排序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Bubble Sort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Insertion Sort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，要用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Quicksort…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我也不反對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，測試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寫一個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Makefile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，編譯出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Sort.o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之後和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make.c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ea typeface="Droid Sans Mono" panose="020B0609030804020204" pitchFamily="49" charset="0"/>
              </a:rPr>
              <a:t>LionCSIE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83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3619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編譯</a:t>
            </a:r>
            <a:r>
              <a:rPr lang="en-US" altLang="zh-TW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??</a:t>
            </a:r>
            <a:endParaRPr lang="zh-TW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831850" y="4108361"/>
            <a:ext cx="10515600" cy="1981289"/>
          </a:xfrm>
        </p:spPr>
        <p:txBody>
          <a:bodyPr/>
          <a:lstStyle/>
          <a:p>
            <a:pPr algn="ctr"/>
            <a:r>
              <a:rPr lang="zh-TW" altLang="en-US" dirty="0" smtClean="0"/>
              <a:t>西方神秘力量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7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2105607691"/>
              </p:ext>
            </p:extLst>
          </p:nvPr>
        </p:nvGraphicFramePr>
        <p:xfrm>
          <a:off x="399245" y="719666"/>
          <a:ext cx="1134628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90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90636" y="716654"/>
            <a:ext cx="11823700" cy="1095446"/>
          </a:xfrm>
        </p:spPr>
        <p:txBody>
          <a:bodyPr/>
          <a:lstStyle/>
          <a:p>
            <a:pPr algn="ctr"/>
            <a:r>
              <a:rPr lang="zh-TW" altLang="en-US" dirty="0" smtClean="0"/>
              <a:t>先寫一個</a:t>
            </a:r>
            <a:r>
              <a:rPr lang="en-US" altLang="zh-TW" dirty="0" err="1" smtClean="0"/>
              <a:t>Hello.c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9505" y="1937689"/>
            <a:ext cx="5725963" cy="283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263650" y="2720108"/>
            <a:ext cx="9707362" cy="1325563"/>
          </a:xfrm>
        </p:spPr>
        <p:txBody>
          <a:bodyPr/>
          <a:lstStyle/>
          <a:p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</a:t>
            </a:r>
            <a:r>
              <a:rPr lang="zh-TW" altLang="en-US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gcc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–E 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Hello.c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&gt; 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Hello.pre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/>
            </a:r>
            <a:b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</a:b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$ vim </a:t>
            </a:r>
            <a:r>
              <a:rPr lang="en-US" altLang="zh-TW" dirty="0" err="1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Hello.pre</a:t>
            </a:r>
            <a:endParaRPr lang="zh-TW" altLang="en-US" dirty="0">
              <a:latin typeface="Droid Sans Mono" panose="020B0609030804020204" pitchFamily="49" charset="0"/>
              <a:cs typeface="Droid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399245" y="4787901"/>
            <a:ext cx="11346287" cy="1460500"/>
            <a:chOff x="399245" y="4787901"/>
            <a:chExt cx="11346287" cy="1460500"/>
          </a:xfrm>
        </p:grpSpPr>
        <p:graphicFrame>
          <p:nvGraphicFramePr>
            <p:cNvPr id="8" name="資料庫圖表 7"/>
            <p:cNvGraphicFramePr/>
            <p:nvPr>
              <p:extLst>
                <p:ext uri="{D42A27DB-BD31-4B8C-83A1-F6EECF244321}">
                  <p14:modId xmlns:p14="http://schemas.microsoft.com/office/powerpoint/2010/main" val="4199364448"/>
                </p:ext>
              </p:extLst>
            </p:nvPr>
          </p:nvGraphicFramePr>
          <p:xfrm>
            <a:off x="399245" y="4906851"/>
            <a:ext cx="11346287" cy="1231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圓角矩形 1"/>
            <p:cNvSpPr/>
            <p:nvPr/>
          </p:nvSpPr>
          <p:spPr>
            <a:xfrm>
              <a:off x="1365161" y="4787901"/>
              <a:ext cx="1918952" cy="14605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216650" y="3060616"/>
            <a:ext cx="560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放進</a:t>
            </a:r>
            <a:r>
              <a:rPr lang="en-US" altLang="zh-TW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/</a:t>
            </a:r>
            <a:r>
              <a:rPr lang="en-US" altLang="zh-TW" sz="2800" dirty="0" err="1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usr</a:t>
            </a:r>
            <a:r>
              <a:rPr lang="en-US" altLang="zh-TW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/include/</a:t>
            </a:r>
            <a:r>
              <a:rPr lang="en-US" altLang="zh-TW" sz="2800" dirty="0" err="1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stdio.h</a:t>
            </a:r>
            <a:r>
              <a:rPr lang="en-US" altLang="zh-TW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 </a:t>
            </a:r>
            <a:r>
              <a:rPr lang="zh-TW" altLang="en-US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的內容</a:t>
            </a:r>
            <a:endParaRPr lang="en-US" altLang="zh-TW" sz="2800" dirty="0" smtClean="0">
              <a:solidFill>
                <a:srgbClr val="92D05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92D05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字面上的取代</a:t>
            </a:r>
            <a:endParaRPr lang="zh-TW" altLang="en-US" sz="2800" dirty="0">
              <a:solidFill>
                <a:srgbClr val="92D05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30437" y="825691"/>
            <a:ext cx="8250837" cy="3537817"/>
            <a:chOff x="630437" y="825691"/>
            <a:chExt cx="8250837" cy="353781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r="21002" b="78494"/>
            <a:stretch/>
          </p:blipFill>
          <p:spPr>
            <a:xfrm>
              <a:off x="746759" y="1267398"/>
              <a:ext cx="8134515" cy="269720"/>
            </a:xfrm>
            <a:prstGeom prst="rect">
              <a:avLst/>
            </a:prstGeom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l="307" b="-241"/>
            <a:stretch/>
          </p:blipFill>
          <p:spPr>
            <a:xfrm>
              <a:off x="746760" y="1786926"/>
              <a:ext cx="8134514" cy="321274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630438" y="825691"/>
              <a:ext cx="1090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FF00"/>
                  </a:solidFill>
                  <a:latin typeface="Droid Sans Mono" panose="020B0609030804020204" pitchFamily="49" charset="0"/>
                  <a:cs typeface="Droid Sans Mono" panose="020B0609030804020204" pitchFamily="49" charset="0"/>
                </a:rPr>
                <a:t>...</a:t>
              </a:r>
              <a:r>
                <a:rPr lang="en-US" altLang="zh-TW" sz="2400" dirty="0" smtClean="0">
                  <a:solidFill>
                    <a:srgbClr val="FFFF00"/>
                  </a:solidFill>
                  <a:latin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endParaRPr lang="zh-TW" altLang="en-US" sz="2400" dirty="0">
                <a:solidFill>
                  <a:srgbClr val="FFFF00"/>
                </a:solidFill>
                <a:latin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30438" y="1354241"/>
              <a:ext cx="1090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FF00"/>
                  </a:solidFill>
                  <a:latin typeface="Droid Sans Mono" panose="020B0609030804020204" pitchFamily="49" charset="0"/>
                  <a:cs typeface="Droid Sans Mono" panose="020B0609030804020204" pitchFamily="49" charset="0"/>
                </a:rPr>
                <a:t>...</a:t>
              </a:r>
              <a:r>
                <a:rPr lang="en-US" altLang="zh-TW" sz="2400" dirty="0" smtClean="0">
                  <a:solidFill>
                    <a:srgbClr val="FFFF00"/>
                  </a:solidFill>
                  <a:latin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endParaRPr lang="zh-TW" altLang="en-US" sz="2400" dirty="0">
                <a:solidFill>
                  <a:srgbClr val="FFFF00"/>
                </a:solidFill>
                <a:latin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630437" y="1946677"/>
              <a:ext cx="1090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FFFF00"/>
                  </a:solidFill>
                  <a:latin typeface="Droid Sans Mono" panose="020B0609030804020204" pitchFamily="49" charset="0"/>
                  <a:cs typeface="Droid Sans Mono" panose="020B0609030804020204" pitchFamily="49" charset="0"/>
                </a:rPr>
                <a:t>...</a:t>
              </a:r>
              <a:r>
                <a:rPr lang="en-US" altLang="zh-TW" sz="2400" dirty="0" smtClean="0">
                  <a:solidFill>
                    <a:srgbClr val="FFFF00"/>
                  </a:solidFill>
                  <a:latin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endParaRPr lang="zh-TW" altLang="en-US" sz="2400" dirty="0">
                <a:solidFill>
                  <a:srgbClr val="FFFF00"/>
                </a:solidFill>
                <a:latin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32038" y="2502102"/>
              <a:ext cx="5774435" cy="1861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7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0DE3-7C01-4D48-8CCA-945E571B62A8}" type="datetime4">
              <a:rPr lang="en-US" altLang="zh-TW" smtClean="0"/>
              <a:t>October 16, 2016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LionCSIE</a:t>
            </a:r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67088" y="2031221"/>
            <a:ext cx="8610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前處理</a:t>
            </a:r>
            <a:endParaRPr lang="en-US" altLang="zh-TW" sz="4400" dirty="0" smtClean="0">
              <a:solidFill>
                <a:schemeClr val="accent1">
                  <a:lumMod val="40000"/>
                  <a:lumOff val="6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微軟正黑體" panose="020B0604030504040204" pitchFamily="34" charset="-120"/>
              <a:buChar char="&gt;"/>
            </a:pPr>
            <a:r>
              <a:rPr lang="zh-TW" altLang="en-US" sz="36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在編譯前做字面上的增減</a:t>
            </a:r>
            <a:r>
              <a:rPr lang="zh-TW" altLang="en-US" sz="36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36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取代、選擇</a:t>
            </a:r>
            <a:endParaRPr lang="en-US" altLang="zh-TW" sz="36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71500" indent="-571500">
              <a:buFont typeface="微軟正黑體" panose="020B0604030504040204" pitchFamily="34" charset="-120"/>
              <a:buChar char="&gt;"/>
            </a:pPr>
            <a:r>
              <a:rPr lang="zh-TW" altLang="en-US" sz="3600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編譯前</a:t>
            </a:r>
            <a:r>
              <a:rPr lang="zh-TW" altLang="en-US" sz="3600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給編譯器一些指示</a:t>
            </a:r>
            <a:endParaRPr lang="zh-TW" altLang="en-US" sz="3600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399245" y="4787901"/>
            <a:ext cx="11346287" cy="1460500"/>
            <a:chOff x="399245" y="4787901"/>
            <a:chExt cx="11346287" cy="1460500"/>
          </a:xfrm>
        </p:grpSpPr>
        <p:graphicFrame>
          <p:nvGraphicFramePr>
            <p:cNvPr id="8" name="資料庫圖表 7"/>
            <p:cNvGraphicFramePr/>
            <p:nvPr>
              <p:extLst>
                <p:ext uri="{D42A27DB-BD31-4B8C-83A1-F6EECF244321}">
                  <p14:modId xmlns:p14="http://schemas.microsoft.com/office/powerpoint/2010/main" val="2556749531"/>
                </p:ext>
              </p:extLst>
            </p:nvPr>
          </p:nvGraphicFramePr>
          <p:xfrm>
            <a:off x="399245" y="4906851"/>
            <a:ext cx="11346287" cy="1231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圓角矩形 8"/>
            <p:cNvSpPr/>
            <p:nvPr/>
          </p:nvSpPr>
          <p:spPr>
            <a:xfrm>
              <a:off x="1365161" y="4787901"/>
              <a:ext cx="1918952" cy="14605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515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Luis's Term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is's Terminal" id="{78222B46-0DB8-4E2D-96D1-A2208DEFE8C9}" vid="{3AF6D974-11FB-43AC-817A-DE21B2319AE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Luis's Terminal</Template>
  <TotalTime>883</TotalTime>
  <Words>1062</Words>
  <Application>Microsoft Office PowerPoint</Application>
  <PresentationFormat>寬螢幕</PresentationFormat>
  <Paragraphs>336</Paragraphs>
  <Slides>34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Droid Sans Mono</vt:lpstr>
      <vt:lpstr>微軟正黑體</vt:lpstr>
      <vt:lpstr>微軟正黑體 Light</vt:lpstr>
      <vt:lpstr>新細明體</vt:lpstr>
      <vt:lpstr>Arial</vt:lpstr>
      <vt:lpstr>Calibri</vt:lpstr>
      <vt:lpstr>Luis's Terminal</vt:lpstr>
      <vt:lpstr>課前準備</vt:lpstr>
      <vt:lpstr>前處理&amp;Makefile</vt:lpstr>
      <vt:lpstr>本節內容</vt:lpstr>
      <vt:lpstr>編譯??</vt:lpstr>
      <vt:lpstr>PowerPoint 簡報</vt:lpstr>
      <vt:lpstr>先寫一個Hello.c</vt:lpstr>
      <vt:lpstr>$ gcc –E Hello.c &gt; Hello.pre $ vim Hello.pre</vt:lpstr>
      <vt:lpstr>PowerPoint 簡報</vt:lpstr>
      <vt:lpstr>PowerPoint 簡報</vt:lpstr>
      <vt:lpstr>$ gcc –S Hello.c $ vim Hello.s </vt:lpstr>
      <vt:lpstr>PowerPoint 簡報</vt:lpstr>
      <vt:lpstr>PowerPoint 簡報</vt:lpstr>
      <vt:lpstr>$ gcc –c Hello.c $ vim Hello.o </vt:lpstr>
      <vt:lpstr>PowerPoint 簡報</vt:lpstr>
      <vt:lpstr>PowerPoint 簡報</vt:lpstr>
      <vt:lpstr>$ gcc –o Hello Hello.o $ vim Hello.o $ ls -l </vt:lpstr>
      <vt:lpstr>PowerPoint 簡報</vt:lpstr>
      <vt:lpstr>PowerPoint 簡報</vt:lpstr>
      <vt:lpstr>前處理指令</vt:lpstr>
      <vt:lpstr>前處理指令</vt:lpstr>
      <vt:lpstr>#include</vt:lpstr>
      <vt:lpstr>#define</vt:lpstr>
      <vt:lpstr>小試身手~</vt:lpstr>
      <vt:lpstr>#undef</vt:lpstr>
      <vt:lpstr>選擇系列</vt:lpstr>
      <vt:lpstr>#line</vt:lpstr>
      <vt:lpstr>#warning、#error</vt:lpstr>
      <vt:lpstr>#pragma</vt:lpstr>
      <vt:lpstr>製作自己的函式庫</vt:lpstr>
      <vt:lpstr>Makefile</vt:lpstr>
      <vt:lpstr>Makefile</vt:lpstr>
      <vt:lpstr>Makefile格式</vt:lpstr>
      <vt:lpstr>Makefile執行</vt:lpstr>
      <vt:lpstr>小試身手~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前處理器&amp;Makefile</dc:title>
  <dc:creator>徐朝逸</dc:creator>
  <cp:lastModifiedBy>joe</cp:lastModifiedBy>
  <cp:revision>58</cp:revision>
  <dcterms:created xsi:type="dcterms:W3CDTF">2015-11-18T01:22:14Z</dcterms:created>
  <dcterms:modified xsi:type="dcterms:W3CDTF">2016-10-16T12:35:17Z</dcterms:modified>
</cp:coreProperties>
</file>