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8" r:id="rId9"/>
    <p:sldId id="280" r:id="rId10"/>
    <p:sldId id="262" r:id="rId11"/>
    <p:sldId id="284" r:id="rId12"/>
    <p:sldId id="266" r:id="rId13"/>
    <p:sldId id="265" r:id="rId14"/>
    <p:sldId id="267" r:id="rId15"/>
    <p:sldId id="270" r:id="rId16"/>
    <p:sldId id="271" r:id="rId17"/>
    <p:sldId id="272" r:id="rId18"/>
    <p:sldId id="269" r:id="rId19"/>
    <p:sldId id="273" r:id="rId20"/>
    <p:sldId id="279" r:id="rId21"/>
    <p:sldId id="287" r:id="rId22"/>
    <p:sldId id="288" r:id="rId23"/>
    <p:sldId id="275" r:id="rId24"/>
    <p:sldId id="281" r:id="rId25"/>
    <p:sldId id="282" r:id="rId26"/>
    <p:sldId id="276" r:id="rId27"/>
    <p:sldId id="277" r:id="rId28"/>
    <p:sldId id="278" r:id="rId29"/>
    <p:sldId id="291" r:id="rId30"/>
    <p:sldId id="283" r:id="rId31"/>
    <p:sldId id="285" r:id="rId32"/>
    <p:sldId id="292" r:id="rId33"/>
    <p:sldId id="293" r:id="rId34"/>
    <p:sldId id="294" r:id="rId35"/>
    <p:sldId id="295" r:id="rId36"/>
    <p:sldId id="296" r:id="rId37"/>
    <p:sldId id="297" r:id="rId38"/>
    <p:sldId id="289" r:id="rId39"/>
    <p:sldId id="286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D271D5C-08EB-491E-8FDF-5F7C6CBFBDAC}">
          <p14:sldIdLst>
            <p14:sldId id="256"/>
            <p14:sldId id="290"/>
            <p14:sldId id="257"/>
            <p14:sldId id="258"/>
            <p14:sldId id="259"/>
            <p14:sldId id="260"/>
            <p14:sldId id="261"/>
            <p14:sldId id="268"/>
            <p14:sldId id="280"/>
            <p14:sldId id="262"/>
            <p14:sldId id="284"/>
            <p14:sldId id="266"/>
            <p14:sldId id="265"/>
            <p14:sldId id="267"/>
            <p14:sldId id="270"/>
            <p14:sldId id="271"/>
            <p14:sldId id="272"/>
            <p14:sldId id="269"/>
            <p14:sldId id="273"/>
            <p14:sldId id="279"/>
            <p14:sldId id="287"/>
            <p14:sldId id="288"/>
            <p14:sldId id="275"/>
            <p14:sldId id="281"/>
            <p14:sldId id="282"/>
            <p14:sldId id="276"/>
            <p14:sldId id="277"/>
            <p14:sldId id="278"/>
            <p14:sldId id="291"/>
            <p14:sldId id="283"/>
            <p14:sldId id="285"/>
            <p14:sldId id="292"/>
            <p14:sldId id="293"/>
            <p14:sldId id="294"/>
            <p14:sldId id="295"/>
            <p14:sldId id="296"/>
            <p14:sldId id="297"/>
            <p14:sldId id="28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55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2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37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55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62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64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1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7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0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5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65BA5-D8FE-4809-B9F3-517913E4A933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188C-8288-4EA7-BB70-F418C3D5AA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0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pt.cc/fL2a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echin/Practic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zh-tw/v1/Git-%E5%9F%BA%E7%A4%8E-%E6%8F%90%E4%BA%A4%E6%9B%B4%E6%96%B0%E5%88%B0%E5%84%B2%E5%AD%98%E5%BA%AB" TargetMode="External"/><Relationship Id="rId2" Type="http://schemas.openxmlformats.org/officeDocument/2006/relationships/hyperlink" Target="http://wiki.csie.ncku.edu.tw/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C++ History &amp;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/GitHub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資訊</a:t>
            </a:r>
            <a:r>
              <a:rPr lang="en-US" altLang="zh-TW" dirty="0" smtClean="0"/>
              <a:t>104</a:t>
            </a:r>
            <a:r>
              <a:rPr lang="zh-TW" altLang="en-US" dirty="0" smtClean="0"/>
              <a:t> 呂科進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29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8000" y="360000"/>
            <a:ext cx="10515600" cy="795338"/>
          </a:xfrm>
        </p:spPr>
        <p:txBody>
          <a:bodyPr/>
          <a:lstStyle/>
          <a:p>
            <a:pPr algn="ctr"/>
            <a:r>
              <a:rPr lang="zh-TW" altLang="en-US" dirty="0" smtClean="0"/>
              <a:t>安裝</a:t>
            </a:r>
            <a:r>
              <a:rPr lang="en-US" altLang="zh-TW" dirty="0" smtClean="0"/>
              <a:t>(Windows)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000"/>
            <a:ext cx="10515600" cy="4858941"/>
          </a:xfrm>
        </p:spPr>
        <p:txBody>
          <a:bodyPr/>
          <a:lstStyle/>
          <a:p>
            <a:r>
              <a:rPr lang="zh-TW" altLang="en-US" dirty="0" smtClean="0"/>
              <a:t>到 </a:t>
            </a:r>
            <a:r>
              <a:rPr lang="en-US" altLang="zh-TW" dirty="0" smtClean="0">
                <a:hlinkClick r:id="rId2"/>
              </a:rPr>
              <a:t>https://git-scm.com/downloads</a:t>
            </a:r>
            <a:r>
              <a:rPr lang="zh-TW" altLang="en-US" dirty="0" smtClean="0"/>
              <a:t> 下載對應版本的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3" y="1979367"/>
            <a:ext cx="5717053" cy="44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環境下共有三份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Locale</a:t>
            </a:r>
            <a:r>
              <a:rPr lang="zh-TW" altLang="en-US" dirty="0" smtClean="0"/>
              <a:t>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本地端資料夾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Home directory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System(/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36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241"/>
          </a:xfrm>
        </p:spPr>
        <p:txBody>
          <a:bodyPr/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000"/>
            <a:ext cx="10515600" cy="503280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-l </a:t>
            </a:r>
          </a:p>
          <a:p>
            <a:pPr lvl="1"/>
            <a:r>
              <a:rPr lang="zh-TW" altLang="en-US" dirty="0" smtClean="0"/>
              <a:t>顯示三個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中的設定，優先權</a:t>
            </a:r>
            <a:r>
              <a:rPr lang="zh-TW" altLang="en-US" dirty="0"/>
              <a:t>由</a:t>
            </a:r>
            <a:r>
              <a:rPr lang="zh-TW" altLang="en-US" dirty="0" smtClean="0"/>
              <a:t>低到</a:t>
            </a:r>
            <a:r>
              <a:rPr lang="zh-TW" altLang="en-US" dirty="0"/>
              <a:t>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--local -l</a:t>
            </a:r>
            <a:endParaRPr lang="en-US" altLang="zh-TW" dirty="0"/>
          </a:p>
          <a:p>
            <a:pPr lvl="1"/>
            <a:r>
              <a:rPr lang="zh-TW" altLang="en-US" dirty="0" smtClean="0"/>
              <a:t>顯示本地端資料夾的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--global -l</a:t>
            </a:r>
          </a:p>
          <a:p>
            <a:pPr lvl="1"/>
            <a:r>
              <a:rPr lang="zh-TW" altLang="en-US" dirty="0" smtClean="0"/>
              <a:t>顯示</a:t>
            </a:r>
            <a:r>
              <a:rPr lang="en-US" altLang="zh-TW" dirty="0" smtClean="0"/>
              <a:t>/home directory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--system -l</a:t>
            </a:r>
          </a:p>
          <a:p>
            <a:pPr lvl="1"/>
            <a:r>
              <a:rPr lang="zh-TW" altLang="en-US" dirty="0" smtClean="0"/>
              <a:t>顯示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880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8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000"/>
            <a:ext cx="10515600" cy="4351338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smtClean="0"/>
              <a:t>--global user.name ‘</a:t>
            </a:r>
            <a:r>
              <a:rPr lang="zh-TW" altLang="en-US" dirty="0" smtClean="0"/>
              <a:t>使用者名稱</a:t>
            </a:r>
            <a:r>
              <a:rPr lang="en-US" altLang="zh-TW" dirty="0" smtClean="0"/>
              <a:t>‘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/>
              <a:t> </a:t>
            </a:r>
            <a:r>
              <a:rPr lang="en-US" altLang="zh-TW" dirty="0" smtClean="0"/>
              <a:t>--global </a:t>
            </a:r>
            <a:r>
              <a:rPr lang="en-US" altLang="zh-TW" dirty="0" err="1" smtClean="0"/>
              <a:t>user.email</a:t>
            </a:r>
            <a:r>
              <a:rPr lang="en-US" altLang="zh-TW" dirty="0" smtClean="0"/>
              <a:t> ‘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email‘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3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zh-TW" altLang="en-US" dirty="0" smtClean="0"/>
              <a:t>開始使用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000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先建立一個存放專案的資料夾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command</a:t>
            </a:r>
            <a:r>
              <a:rPr lang="zh-TW" altLang="en-US" dirty="0"/>
              <a:t> 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中輸入</a:t>
            </a:r>
            <a:r>
              <a:rPr lang="en-US" altLang="zh-TW" dirty="0" err="1" smtClean="0"/>
              <a:t>git</a:t>
            </a:r>
            <a:r>
              <a:rPr lang="zh-TW" altLang="en-US" dirty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設定該資料夾中的內容物為一個</a:t>
            </a:r>
            <a:r>
              <a:rPr lang="en-US" altLang="zh-TW" dirty="0" smtClean="0"/>
              <a:t>repository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Repository</a:t>
            </a:r>
            <a:r>
              <a:rPr lang="zh-TW" altLang="en-US" dirty="0" smtClean="0"/>
              <a:t>：常簡稱為</a:t>
            </a:r>
            <a:r>
              <a:rPr lang="en-US" altLang="zh-TW" dirty="0" smtClean="0"/>
              <a:t>repo</a:t>
            </a:r>
            <a:r>
              <a:rPr lang="zh-TW" altLang="en-US" dirty="0" smtClean="0"/>
              <a:t>，為一個本地端的專案庫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zh-TW" altLang="en-US" dirty="0" smtClean="0"/>
              <a:t>一台電腦中可以同時維護不同的</a:t>
            </a:r>
            <a:r>
              <a:rPr lang="en-US" altLang="zh-TW" dirty="0" smtClean="0"/>
              <a:t>repo</a:t>
            </a:r>
          </a:p>
          <a:p>
            <a:pPr marL="685800" lvl="2">
              <a:spcBef>
                <a:spcPts val="10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765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00" y="365125"/>
            <a:ext cx="9123199" cy="5997575"/>
          </a:xfrm>
        </p:spPr>
      </p:pic>
    </p:spTree>
    <p:extLst>
      <p:ext uri="{BB962C8B-B14F-4D97-AF65-F5344CB8AC3E}">
        <p14:creationId xmlns:p14="http://schemas.microsoft.com/office/powerpoint/2010/main" val="105467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zh-TW" altLang="en-US" dirty="0" smtClean="0"/>
              <a:t>開始使用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000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  <a:r>
              <a:rPr lang="zh-TW" altLang="en-US" dirty="0" smtClean="0"/>
              <a:t>：可以觀看目前的狀態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01" y="2429428"/>
            <a:ext cx="8722598" cy="16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2400" y="1620000"/>
            <a:ext cx="11839575" cy="2387600"/>
          </a:xfrm>
        </p:spPr>
        <p:txBody>
          <a:bodyPr>
            <a:normAutofit/>
          </a:bodyPr>
          <a:lstStyle/>
          <a:p>
            <a:r>
              <a:rPr lang="en-US" altLang="zh-TW" sz="4800" dirty="0" err="1" smtClean="0"/>
              <a:t>Untracted</a:t>
            </a:r>
            <a:r>
              <a:rPr lang="zh-TW" altLang="en-US" sz="4800" dirty="0" smtClean="0"/>
              <a:t>、</a:t>
            </a:r>
            <a:r>
              <a:rPr lang="en-US" altLang="zh-TW" sz="4800" dirty="0" err="1" smtClean="0"/>
              <a:t>Tracted</a:t>
            </a:r>
            <a:r>
              <a:rPr lang="zh-TW" altLang="en-US" sz="4800" dirty="0" smtClean="0"/>
              <a:t>、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 smtClean="0"/>
              <a:t>Unmodified</a:t>
            </a:r>
            <a:r>
              <a:rPr lang="zh-TW" altLang="en-US" sz="4800" dirty="0" smtClean="0"/>
              <a:t>、</a:t>
            </a:r>
            <a:r>
              <a:rPr lang="en-US" altLang="zh-TW" sz="4800" dirty="0" smtClean="0"/>
              <a:t>Modified</a:t>
            </a:r>
            <a:r>
              <a:rPr lang="zh-TW" altLang="en-US" sz="4800" dirty="0" smtClean="0"/>
              <a:t>、</a:t>
            </a:r>
            <a:r>
              <a:rPr lang="en-US" altLang="zh-TW" sz="4800" dirty="0" smtClean="0"/>
              <a:t>Staged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8048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中檔案的狀態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79" y="1160463"/>
            <a:ext cx="9204442" cy="5025626"/>
          </a:xfrm>
        </p:spPr>
      </p:pic>
    </p:spTree>
    <p:extLst>
      <p:ext uri="{BB962C8B-B14F-4D97-AF65-F5344CB8AC3E}">
        <p14:creationId xmlns:p14="http://schemas.microsoft.com/office/powerpoint/2010/main" val="23067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59536"/>
          </a:xfrm>
        </p:spPr>
        <p:txBody>
          <a:bodyPr/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的基本指令 </a:t>
            </a:r>
            <a:r>
              <a:rPr lang="en-US" altLang="zh-TW" dirty="0" smtClean="0"/>
              <a:t>– add/</a:t>
            </a:r>
            <a:r>
              <a:rPr lang="en-US" altLang="zh-TW" dirty="0" err="1" smtClean="0"/>
              <a:t>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000"/>
            <a:ext cx="10515600" cy="484992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[filename]</a:t>
            </a:r>
            <a:r>
              <a:rPr lang="zh-TW" altLang="en-US" dirty="0" smtClean="0"/>
              <a:t>：將檔案列入追蹤後，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會顯示檔案預計在下一次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時送出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add .</a:t>
            </a:r>
            <a:r>
              <a:rPr lang="zh-TW" altLang="en-US" dirty="0"/>
              <a:t>：將所有有更改過的檔案更新到</a:t>
            </a:r>
            <a:r>
              <a:rPr lang="en-US" altLang="zh-TW" dirty="0"/>
              <a:t>staged</a:t>
            </a:r>
            <a:r>
              <a:rPr lang="zh-TW" altLang="en-US" dirty="0"/>
              <a:t>狀態</a:t>
            </a:r>
            <a:endParaRPr lang="en-US" altLang="zh-TW" dirty="0"/>
          </a:p>
          <a:p>
            <a:pPr lvl="1"/>
            <a:r>
              <a:rPr lang="zh-TW" altLang="en-US" dirty="0"/>
              <a:t>包含</a:t>
            </a:r>
            <a:r>
              <a:rPr lang="en-US" altLang="zh-TW" dirty="0"/>
              <a:t>untracked</a:t>
            </a:r>
            <a:r>
              <a:rPr lang="zh-TW" altLang="en-US" dirty="0"/>
              <a:t>和 </a:t>
            </a:r>
            <a:r>
              <a:rPr lang="en-US" altLang="zh-TW" dirty="0"/>
              <a:t>modified</a:t>
            </a:r>
            <a:r>
              <a:rPr lang="zh-TW" altLang="en-US" dirty="0"/>
              <a:t>的檔案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add -p</a:t>
            </a:r>
            <a:r>
              <a:rPr lang="zh-TW" altLang="en-US" dirty="0"/>
              <a:t>：顯示修改的部分，並詢問是否更新到</a:t>
            </a:r>
            <a:r>
              <a:rPr lang="en-US" altLang="zh-TW" dirty="0"/>
              <a:t>staged</a:t>
            </a:r>
            <a:r>
              <a:rPr lang="zh-TW" altLang="en-US" dirty="0" smtClean="0"/>
              <a:t>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僅有</a:t>
            </a:r>
            <a:r>
              <a:rPr lang="en-US" altLang="zh-TW" dirty="0" smtClean="0"/>
              <a:t>modified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rm</a:t>
            </a:r>
            <a:r>
              <a:rPr lang="en-US" altLang="zh-TW" dirty="0"/>
              <a:t> [filename]</a:t>
            </a:r>
          </a:p>
          <a:p>
            <a:pPr lvl="1"/>
            <a:r>
              <a:rPr lang="zh-TW" altLang="en-US" dirty="0"/>
              <a:t>將檔案移出追蹤行列，並從本地端移除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Ubuntu"/>
              </a:rPr>
              <a:t>git 不會自動追蹤新建立的檔案，必須透過 </a:t>
            </a: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Menlo"/>
              </a:rPr>
              <a:t>git add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Ubuntu"/>
              </a:rPr>
              <a:t> 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Ubuntu"/>
              </a:rPr>
              <a:t>指令先將檔案納入容器索引 (index) 才能 commit 進版本庫中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en-US" altLang="zh-TW" dirty="0" smtClean="0"/>
              <a:t>Before the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7999"/>
            <a:ext cx="10515600" cy="4961363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Make sure you have done the following things: 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Github</a:t>
            </a:r>
            <a:r>
              <a:rPr lang="en-US" altLang="zh-TW" dirty="0" smtClean="0"/>
              <a:t> account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Linux like environment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b="1" dirty="0" smtClean="0"/>
              <a:t>Download the PPT</a:t>
            </a:r>
          </a:p>
          <a:p>
            <a:pPr lvl="2"/>
            <a:r>
              <a:rPr lang="en-US" altLang="zh-TW" b="1" dirty="0" smtClean="0">
                <a:hlinkClick r:id="rId2"/>
              </a:rPr>
              <a:t>http</a:t>
            </a:r>
            <a:r>
              <a:rPr lang="en-US" altLang="zh-TW" b="1" dirty="0">
                <a:hlinkClick r:id="rId2"/>
              </a:rPr>
              <a:t>://</a:t>
            </a:r>
            <a:r>
              <a:rPr lang="en-US" altLang="zh-TW" b="1" dirty="0" smtClean="0">
                <a:hlinkClick r:id="rId2"/>
              </a:rPr>
              <a:t>ppt.cc/fL2au</a:t>
            </a:r>
            <a:r>
              <a:rPr lang="en-US" altLang="zh-TW" b="1" dirty="0" smtClean="0"/>
              <a:t> 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01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888999"/>
            <a:ext cx="8925138" cy="5026025"/>
          </a:xfrm>
        </p:spPr>
      </p:pic>
    </p:spTree>
    <p:extLst>
      <p:ext uri="{BB962C8B-B14F-4D97-AF65-F5344CB8AC3E}">
        <p14:creationId xmlns:p14="http://schemas.microsoft.com/office/powerpoint/2010/main" val="11092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Git</a:t>
            </a:r>
            <a:r>
              <a:rPr lang="zh-TW" altLang="en-US" dirty="0"/>
              <a:t>的基本指令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將檔案取消追</a:t>
            </a:r>
            <a:r>
              <a:rPr lang="zh-TW" altLang="en-US" dirty="0"/>
              <a:t>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實作</a:t>
            </a:r>
            <a:r>
              <a:rPr lang="zh-TW" altLang="en-US" dirty="0" smtClean="0"/>
              <a:t>檔案時可以在同一</a:t>
            </a:r>
            <a:r>
              <a:rPr lang="zh-TW" altLang="en-US" dirty="0"/>
              <a:t>路徑下新增一個檔案</a:t>
            </a:r>
            <a:r>
              <a:rPr lang="en-US" altLang="zh-TW" dirty="0"/>
              <a:t>.</a:t>
            </a:r>
            <a:r>
              <a:rPr lang="en-US" altLang="zh-TW" dirty="0" err="1" smtClean="0"/>
              <a:t>gitignore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列</a:t>
            </a:r>
            <a:r>
              <a:rPr lang="zh-TW" altLang="en-US" dirty="0"/>
              <a:t>在此檔案裡的所有檔案皆不會被追蹤，此檔案也要</a:t>
            </a:r>
            <a:r>
              <a:rPr lang="en-US" altLang="zh-TW" dirty="0"/>
              <a:t>commit!!</a:t>
            </a:r>
          </a:p>
          <a:p>
            <a:pPr lvl="1"/>
            <a:r>
              <a:rPr lang="en-US" altLang="zh-TW" dirty="0"/>
              <a:t>Ex. </a:t>
            </a:r>
            <a:r>
              <a:rPr lang="zh-TW" altLang="en-US" dirty="0"/>
              <a:t>寫入*</a:t>
            </a:r>
            <a:r>
              <a:rPr lang="en-US" altLang="zh-TW" dirty="0"/>
              <a:t>.o</a:t>
            </a:r>
            <a:r>
              <a:rPr lang="zh-TW" altLang="en-US" dirty="0"/>
              <a:t>，則所有副檔名為</a:t>
            </a:r>
            <a:r>
              <a:rPr lang="en-US" altLang="zh-TW" dirty="0"/>
              <a:t>.o</a:t>
            </a:r>
            <a:r>
              <a:rPr lang="zh-TW" altLang="en-US" dirty="0"/>
              <a:t>的檔案都不會被追蹤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4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en-US" altLang="zh-TW" dirty="0" err="1"/>
              <a:t>Git</a:t>
            </a:r>
            <a:r>
              <a:rPr lang="zh-TW" altLang="en-US" dirty="0"/>
              <a:t>的基本指令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diff</a:t>
            </a:r>
            <a:endParaRPr lang="en-US" altLang="zh-TW" dirty="0"/>
          </a:p>
          <a:p>
            <a:pPr lvl="1"/>
            <a:r>
              <a:rPr lang="zh-TW" altLang="en-US" dirty="0" smtClean="0"/>
              <a:t>檢視未儲存進</a:t>
            </a:r>
            <a:r>
              <a:rPr lang="en-US" altLang="zh-TW" dirty="0" smtClean="0"/>
              <a:t>staged</a:t>
            </a:r>
            <a:r>
              <a:rPr lang="zh-TW" altLang="en-US" dirty="0"/>
              <a:t>暫</a:t>
            </a:r>
            <a:r>
              <a:rPr lang="zh-TW" altLang="en-US" dirty="0" smtClean="0"/>
              <a:t>存區的檔案和已進入</a:t>
            </a:r>
            <a:r>
              <a:rPr lang="en-US" altLang="zh-TW" dirty="0" smtClean="0"/>
              <a:t>staged</a:t>
            </a:r>
            <a:r>
              <a:rPr lang="zh-TW" altLang="en-US" dirty="0" smtClean="0"/>
              <a:t>暫存區的檔案差異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是否有</a:t>
            </a:r>
            <a:r>
              <a:rPr lang="en-US" altLang="zh-TW" dirty="0" smtClean="0"/>
              <a:t>add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 --stage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 --cache</a:t>
            </a:r>
          </a:p>
          <a:p>
            <a:pPr lvl="1"/>
            <a:r>
              <a:rPr lang="zh-TW" altLang="en-US" dirty="0" smtClean="0"/>
              <a:t>檢視已經儲存進</a:t>
            </a:r>
            <a:r>
              <a:rPr lang="en-US" altLang="zh-TW" dirty="0" smtClean="0"/>
              <a:t>staged</a:t>
            </a:r>
            <a:r>
              <a:rPr lang="zh-TW" altLang="en-US" dirty="0" smtClean="0"/>
              <a:t>暫存區的檔案和上一次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的內容差異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的基本指令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-m ‘message’</a:t>
            </a:r>
          </a:p>
          <a:p>
            <a:endParaRPr lang="en-US" altLang="zh-TW" dirty="0"/>
          </a:p>
          <a:p>
            <a:r>
              <a:rPr lang="zh-TW" altLang="en-US" dirty="0" smtClean="0"/>
              <a:t>發佈一個在本地端的版本或</a:t>
            </a:r>
            <a:r>
              <a:rPr lang="zh-TW" altLang="en-US" dirty="0"/>
              <a:t>是</a:t>
            </a:r>
            <a:r>
              <a:rPr lang="zh-TW" altLang="en-US" dirty="0" smtClean="0"/>
              <a:t>修改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新增一個節點與說明讓自己能清楚這次做了那些修改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新增一個檔案時，建議也做一次</a:t>
            </a:r>
            <a:r>
              <a:rPr lang="en-US" altLang="zh-TW" dirty="0" smtClean="0"/>
              <a:t>commit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52950"/>
            <a:ext cx="10058400" cy="12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的基本指令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7999"/>
            <a:ext cx="10515600" cy="5237517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HEAD [filename]</a:t>
            </a:r>
          </a:p>
          <a:p>
            <a:pPr lvl="1"/>
            <a:r>
              <a:rPr lang="zh-TW" altLang="en-US" dirty="0" smtClean="0"/>
              <a:t>將檔案從</a:t>
            </a:r>
            <a:r>
              <a:rPr lang="en-US" altLang="zh-TW" dirty="0" smtClean="0"/>
              <a:t>staged</a:t>
            </a:r>
            <a:r>
              <a:rPr lang="zh-TW" altLang="en-US" dirty="0" smtClean="0"/>
              <a:t>退回</a:t>
            </a:r>
            <a:r>
              <a:rPr lang="en-US" altLang="zh-TW" dirty="0" err="1" smtClean="0"/>
              <a:t>unstaged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– [filename]</a:t>
            </a:r>
          </a:p>
          <a:p>
            <a:pPr lvl="1"/>
            <a:r>
              <a:rPr lang="zh-TW" altLang="en-US" dirty="0" smtClean="0"/>
              <a:t>將修改過的檔案回復至</a:t>
            </a:r>
            <a:r>
              <a:rPr lang="zh-TW" altLang="en-US" dirty="0"/>
              <a:t>未</a:t>
            </a:r>
            <a:r>
              <a:rPr lang="zh-TW" altLang="en-US" dirty="0" smtClean="0"/>
              <a:t>修改的狀態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需退回</a:t>
            </a:r>
            <a:r>
              <a:rPr lang="en-US" altLang="zh-TW" dirty="0" err="1" smtClean="0"/>
              <a:t>unstaged</a:t>
            </a:r>
            <a:r>
              <a:rPr lang="zh-TW" altLang="en-US" dirty="0" smtClean="0"/>
              <a:t>後方可</a:t>
            </a:r>
            <a:r>
              <a:rPr lang="zh-TW" altLang="en-US" dirty="0"/>
              <a:t>執行</a:t>
            </a:r>
            <a:endParaRPr lang="en-US" altLang="zh-TW" dirty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--hard</a:t>
            </a:r>
          </a:p>
          <a:p>
            <a:pPr lvl="1"/>
            <a:r>
              <a:rPr lang="zh-TW" altLang="en-US" dirty="0" smtClean="0"/>
              <a:t>回到上一次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新增未進入暫</a:t>
            </a:r>
            <a:r>
              <a:rPr lang="zh-TW" altLang="en-US" dirty="0"/>
              <a:t>存</a:t>
            </a:r>
            <a:r>
              <a:rPr lang="zh-TW" altLang="en-US" dirty="0" smtClean="0"/>
              <a:t>區的檔案不會消失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--hard HEAD~#</a:t>
            </a:r>
          </a:p>
          <a:p>
            <a:pPr lvl="1"/>
            <a:r>
              <a:rPr lang="zh-TW" altLang="en-US" dirty="0" smtClean="0"/>
              <a:t>從最新的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往前數</a:t>
            </a:r>
            <a:r>
              <a:rPr lang="en-US" altLang="zh-TW" dirty="0" smtClean="0"/>
              <a:t>#</a:t>
            </a:r>
            <a:r>
              <a:rPr lang="zh-TW" altLang="en-US" dirty="0" smtClean="0"/>
              <a:t>個版本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6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9" y="2005013"/>
            <a:ext cx="11299881" cy="3529012"/>
          </a:xfrm>
        </p:spPr>
      </p:pic>
    </p:spTree>
    <p:extLst>
      <p:ext uri="{BB962C8B-B14F-4D97-AF65-F5344CB8AC3E}">
        <p14:creationId xmlns:p14="http://schemas.microsoft.com/office/powerpoint/2010/main" val="17978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的基本指令 </a:t>
            </a:r>
            <a:r>
              <a:rPr lang="en-US" altLang="zh-TW" dirty="0" smtClean="0"/>
              <a:t>-</a:t>
            </a:r>
            <a:r>
              <a:rPr lang="zh-TW" altLang="en-US" dirty="0" smtClean="0"/>
              <a:t>查看修改紀錄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  <a:r>
              <a:rPr lang="zh-TW" altLang="en-US" dirty="0"/>
              <a:t>：</a:t>
            </a:r>
            <a:r>
              <a:rPr lang="zh-TW" altLang="en-US" dirty="0" smtClean="0"/>
              <a:t>顯示各版本的</a:t>
            </a:r>
            <a:r>
              <a:rPr lang="en-US" altLang="zh-TW" dirty="0" smtClean="0"/>
              <a:t>commit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 --</a:t>
            </a:r>
            <a:r>
              <a:rPr lang="en-US" altLang="zh-TW" dirty="0" err="1" smtClean="0"/>
              <a:t>oneline</a:t>
            </a:r>
            <a:r>
              <a:rPr lang="zh-TW" altLang="en-US" dirty="0"/>
              <a:t>：</a:t>
            </a:r>
            <a:r>
              <a:rPr lang="zh-TW" altLang="en-US" dirty="0" smtClean="0"/>
              <a:t>將結果顯示成一行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 --graph</a:t>
            </a:r>
            <a:r>
              <a:rPr lang="zh-TW" altLang="en-US" dirty="0" smtClean="0"/>
              <a:t>：可以畫出版</a:t>
            </a:r>
            <a:r>
              <a:rPr lang="zh-TW" altLang="en-US" smtClean="0"/>
              <a:t>本線 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626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的基本指令 </a:t>
            </a:r>
            <a:r>
              <a:rPr lang="en-US" altLang="zh-TW" dirty="0" smtClean="0"/>
              <a:t>-</a:t>
            </a:r>
            <a:r>
              <a:rPr lang="zh-TW" altLang="en-US" dirty="0" smtClean="0"/>
              <a:t> 美化版本線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我們可以在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中加入</a:t>
            </a:r>
            <a:endParaRPr lang="en-US" altLang="zh-TW" dirty="0" smtClean="0"/>
          </a:p>
          <a:p>
            <a:pPr lvl="1"/>
            <a:r>
              <a:rPr lang="en-US" altLang="zh-TW" dirty="0"/>
              <a:t>graph = log --pretty=</a:t>
            </a:r>
            <a:r>
              <a:rPr lang="en-US" altLang="zh-TW" dirty="0" err="1"/>
              <a:t>oneline</a:t>
            </a:r>
            <a:r>
              <a:rPr lang="en-US" altLang="zh-TW" dirty="0"/>
              <a:t> --decorate </a:t>
            </a:r>
            <a:r>
              <a:rPr lang="en-US" altLang="zh-TW" dirty="0" smtClean="0"/>
              <a:t>--graph </a:t>
            </a:r>
          </a:p>
          <a:p>
            <a:pPr lvl="1"/>
            <a:r>
              <a:rPr lang="en-US" altLang="zh-TW" dirty="0" err="1" smtClean="0"/>
              <a:t>lg</a:t>
            </a:r>
            <a:r>
              <a:rPr lang="en-US" altLang="zh-TW" dirty="0" smtClean="0"/>
              <a:t> </a:t>
            </a:r>
            <a:r>
              <a:rPr lang="en-US" altLang="zh-TW" dirty="0"/>
              <a:t>= log --color --graph --all --pretty=format:'%</a:t>
            </a:r>
            <a:r>
              <a:rPr lang="en-US" altLang="zh-TW" dirty="0" err="1"/>
              <a:t>Cred%h%Creset</a:t>
            </a:r>
            <a:r>
              <a:rPr lang="en-US" altLang="zh-TW" dirty="0"/>
              <a:t> -%C(yellow)%</a:t>
            </a:r>
            <a:r>
              <a:rPr lang="en-US" altLang="zh-TW" dirty="0" err="1"/>
              <a:t>d%Creset</a:t>
            </a:r>
            <a:r>
              <a:rPr lang="en-US" altLang="zh-TW" dirty="0"/>
              <a:t> %s %</a:t>
            </a:r>
            <a:r>
              <a:rPr lang="en-US" altLang="zh-TW" dirty="0" err="1"/>
              <a:t>Cgreen</a:t>
            </a:r>
            <a:r>
              <a:rPr lang="en-US" altLang="zh-TW" dirty="0"/>
              <a:t>(%</a:t>
            </a:r>
            <a:r>
              <a:rPr lang="en-US" altLang="zh-TW" dirty="0" err="1"/>
              <a:t>cr</a:t>
            </a:r>
            <a:r>
              <a:rPr lang="en-US" altLang="zh-TW" dirty="0"/>
              <a:t>) %C(bold blue)&lt;%an&gt;%</a:t>
            </a:r>
            <a:r>
              <a:rPr lang="en-US" altLang="zh-TW" dirty="0" err="1"/>
              <a:t>Creset</a:t>
            </a:r>
            <a:r>
              <a:rPr lang="en-US" altLang="zh-TW" dirty="0"/>
              <a:t>' --abbrev-commit </a:t>
            </a:r>
            <a:r>
              <a:rPr lang="en-US" altLang="zh-TW" dirty="0" smtClean="0"/>
              <a:t>-- </a:t>
            </a:r>
          </a:p>
          <a:p>
            <a:r>
              <a:rPr lang="zh-TW" altLang="en-US" dirty="0" smtClean="0"/>
              <a:t>在繪製版本線時則輸入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graph</a:t>
            </a:r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lg</a:t>
            </a:r>
            <a:endParaRPr lang="en-US" altLang="zh-TW" dirty="0" smtClean="0"/>
          </a:p>
          <a:p>
            <a:r>
              <a:rPr lang="en-US" altLang="zh-TW" dirty="0" err="1" smtClean="0"/>
              <a:t>p.s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可自行</a:t>
            </a:r>
            <a:r>
              <a:rPr lang="en-US" altLang="zh-TW" dirty="0" smtClean="0"/>
              <a:t>google:</a:t>
            </a:r>
            <a:r>
              <a:rPr lang="zh-TW" altLang="en-US" dirty="0" smtClean="0"/>
              <a:t> </a:t>
            </a:r>
            <a:r>
              <a:rPr lang="en-US" altLang="zh-TW" dirty="0" err="1"/>
              <a:t>git</a:t>
            </a:r>
            <a:r>
              <a:rPr lang="en-US" altLang="zh-TW" dirty="0"/>
              <a:t> log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可以找到更多東西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7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" y="4534294"/>
            <a:ext cx="11506111" cy="95210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52647" y="3643410"/>
            <a:ext cx="7829552" cy="485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log --graph					     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3" y="463876"/>
            <a:ext cx="10058400" cy="2774427"/>
          </a:xfrm>
          <a:prstGeom prst="rect">
            <a:avLst/>
          </a:prstGeom>
        </p:spPr>
      </p:pic>
      <p:sp>
        <p:nvSpPr>
          <p:cNvPr id="13" name="向上箭號 12"/>
          <p:cNvSpPr/>
          <p:nvPr/>
        </p:nvSpPr>
        <p:spPr>
          <a:xfrm>
            <a:off x="1162047" y="3479153"/>
            <a:ext cx="723900" cy="8142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8105774" y="3479153"/>
            <a:ext cx="733425" cy="81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5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914524"/>
            <a:ext cx="9144000" cy="1338263"/>
          </a:xfrm>
        </p:spPr>
        <p:txBody>
          <a:bodyPr/>
          <a:lstStyle/>
          <a:p>
            <a:pPr algn="ctr"/>
            <a:r>
              <a:rPr lang="en-US" altLang="zh-TW" dirty="0" smtClean="0"/>
              <a:t>Practice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1524000" y="3252787"/>
            <a:ext cx="9144000" cy="1655762"/>
          </a:xfrm>
        </p:spPr>
        <p:txBody>
          <a:bodyPr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800" dirty="0" smtClean="0"/>
              <a:t>Try to use the document files to manipulate the function like  add/</a:t>
            </a:r>
            <a:r>
              <a:rPr lang="en-US" altLang="zh-TW" sz="2800" dirty="0" err="1" smtClean="0"/>
              <a:t>rm</a:t>
            </a:r>
            <a:r>
              <a:rPr lang="en-US" altLang="zh-TW" sz="2800" dirty="0" smtClean="0"/>
              <a:t>/commit/log/reset to realize how </a:t>
            </a:r>
            <a:r>
              <a:rPr lang="en-US" altLang="zh-TW" sz="2800" dirty="0" err="1"/>
              <a:t>G</a:t>
            </a:r>
            <a:r>
              <a:rPr lang="en-US" altLang="zh-TW" sz="2800" dirty="0" err="1" smtClean="0"/>
              <a:t>it</a:t>
            </a:r>
            <a:r>
              <a:rPr lang="en-US" altLang="zh-TW" sz="2800" dirty="0" smtClean="0"/>
              <a:t> is working.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330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C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C++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介紹與安裝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基本操作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 遠端操作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52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20000"/>
            <a:ext cx="9144000" cy="2387600"/>
          </a:xfrm>
        </p:spPr>
        <p:txBody>
          <a:bodyPr/>
          <a:lstStyle/>
          <a:p>
            <a:pPr algn="ctr"/>
            <a:r>
              <a:rPr lang="en-US" altLang="zh-TW" dirty="0" err="1" smtClean="0"/>
              <a:t>Git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遠端操作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524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zh-TW" altLang="en-US" dirty="0" smtClean="0"/>
              <a:t>什麼是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遠端、線上專案庫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與人共同線上實作專案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遠端專案庫不一定是線上專案庫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1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與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建立連線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有兩種方</a:t>
            </a:r>
            <a:r>
              <a:rPr lang="zh-TW" altLang="en-US" dirty="0"/>
              <a:t>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 smtClean="0"/>
              <a:t>：不用額外操作、但需要輸入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的帳號密碼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SSH</a:t>
            </a:r>
            <a:r>
              <a:rPr lang="zh-TW" altLang="en-US" dirty="0" smtClean="0"/>
              <a:t>：首次設定有點複雜，但之後在操作上會方便許多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264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建立</a:t>
            </a:r>
            <a:r>
              <a:rPr lang="en-US" altLang="zh-TW" dirty="0" smtClean="0"/>
              <a:t>SSH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輸入 </a:t>
            </a:r>
            <a:r>
              <a:rPr lang="en-US" altLang="zh-TW" dirty="0" err="1" smtClean="0"/>
              <a:t>ssh-keygen</a:t>
            </a:r>
            <a:endParaRPr lang="en-US" altLang="zh-TW" dirty="0" smtClean="0"/>
          </a:p>
          <a:p>
            <a:r>
              <a:rPr lang="zh-TW" altLang="en-US" dirty="0" smtClean="0"/>
              <a:t>接著他會問你是否將</a:t>
            </a:r>
            <a:r>
              <a:rPr lang="en-US" altLang="zh-TW" dirty="0" smtClean="0"/>
              <a:t>SSH</a:t>
            </a:r>
            <a:r>
              <a:rPr lang="zh-TW" altLang="en-US" dirty="0" smtClean="0"/>
              <a:t>金鑰存放在預設的位置</a:t>
            </a:r>
            <a:endParaRPr lang="en-US" altLang="zh-TW" dirty="0"/>
          </a:p>
          <a:p>
            <a:pPr lvl="1"/>
            <a:r>
              <a:rPr lang="zh-TW" altLang="en-US" dirty="0" smtClean="0"/>
              <a:t>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 smtClean="0"/>
              <a:t>輸入此串金鑰的密碼</a:t>
            </a:r>
            <a:endParaRPr lang="en-US" altLang="zh-TW" dirty="0" smtClean="0"/>
          </a:p>
          <a:p>
            <a:r>
              <a:rPr lang="zh-TW" altLang="en-US" dirty="0" smtClean="0"/>
              <a:t>重複輸入一次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這邊如果直接按空白鍵，那稍後就不必再輸入密碼了</a:t>
            </a:r>
            <a:endParaRPr lang="en-US" altLang="zh-TW" dirty="0" smtClean="0"/>
          </a:p>
          <a:p>
            <a:r>
              <a:rPr lang="zh-TW" altLang="en-US" dirty="0" smtClean="0"/>
              <a:t>到儲存金鑰的位置會看到 </a:t>
            </a:r>
            <a:r>
              <a:rPr lang="en-US" altLang="zh-TW" dirty="0" err="1" smtClean="0"/>
              <a:t>id_rsa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私鑰</a:t>
            </a:r>
            <a:r>
              <a:rPr lang="en-US" altLang="zh-TW" dirty="0" smtClean="0"/>
              <a:t>)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id_rsa.pub(</a:t>
            </a:r>
            <a:r>
              <a:rPr lang="zh-TW" altLang="en-US" dirty="0" smtClean="0"/>
              <a:t>公鑰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用文字編輯器打開公鑰並複製其中的檔案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88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建立</a:t>
            </a:r>
            <a:r>
              <a:rPr lang="en-US" altLang="zh-TW" dirty="0" smtClean="0"/>
              <a:t>SSH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上，到</a:t>
            </a:r>
            <a:r>
              <a:rPr lang="en-US" altLang="zh-TW" dirty="0" smtClean="0"/>
              <a:t>setting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SSH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</a:p>
          <a:p>
            <a:endParaRPr lang="en-US" altLang="zh-TW" dirty="0"/>
          </a:p>
          <a:p>
            <a:r>
              <a:rPr lang="zh-TW" altLang="en-US" dirty="0" smtClean="0"/>
              <a:t>分別有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跟</a:t>
            </a:r>
            <a:r>
              <a:rPr lang="en-US" altLang="zh-TW" dirty="0" smtClean="0"/>
              <a:t>key</a:t>
            </a:r>
            <a:r>
              <a:rPr lang="zh-TW" altLang="en-US" dirty="0" smtClean="0"/>
              <a:t>要貼上的地方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確認，再輸入一次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的密碼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這樣連線就建立起來了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868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" y="1690688"/>
            <a:ext cx="10977234" cy="3506788"/>
          </a:xfrm>
        </p:spPr>
      </p:pic>
    </p:spTree>
    <p:extLst>
      <p:ext uri="{BB962C8B-B14F-4D97-AF65-F5344CB8AC3E}">
        <p14:creationId xmlns:p14="http://schemas.microsoft.com/office/powerpoint/2010/main" val="2027610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1" y="668338"/>
            <a:ext cx="10519569" cy="5803900"/>
          </a:xfrm>
        </p:spPr>
      </p:pic>
    </p:spTree>
    <p:extLst>
      <p:ext uri="{BB962C8B-B14F-4D97-AF65-F5344CB8AC3E}">
        <p14:creationId xmlns:p14="http://schemas.microsoft.com/office/powerpoint/2010/main" val="1917922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基本</a:t>
            </a:r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[address] [</a:t>
            </a:r>
            <a:r>
              <a:rPr lang="en-US" altLang="zh-TW" dirty="0" err="1" smtClean="0"/>
              <a:t>foldername</a:t>
            </a:r>
            <a:r>
              <a:rPr lang="en-US" altLang="zh-TW" dirty="0" smtClean="0"/>
              <a:t>]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repo</a:t>
            </a:r>
            <a:r>
              <a:rPr lang="zh-TW" altLang="en-US" dirty="0" smtClean="0"/>
              <a:t>複製一份到</a:t>
            </a:r>
            <a:r>
              <a:rPr lang="en-US" altLang="zh-TW" dirty="0" smtClean="0"/>
              <a:t>locale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過的</a:t>
            </a:r>
            <a:r>
              <a:rPr lang="en-US" altLang="zh-TW" dirty="0" smtClean="0"/>
              <a:t>file push</a:t>
            </a:r>
            <a:r>
              <a:rPr lang="zh-TW" altLang="en-US" dirty="0" smtClean="0"/>
              <a:t>上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011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practice2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Go to this </a:t>
            </a:r>
            <a:r>
              <a:rPr lang="en-US" altLang="zh-TW" dirty="0" err="1"/>
              <a:t>github</a:t>
            </a:r>
            <a:r>
              <a:rPr lang="en-US" altLang="zh-TW" dirty="0"/>
              <a:t> and fork the practice to your own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https://github.com/Lukechin/Practice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651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NCKU CSIE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Wiki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wiki.csie.ncku.edu.tw/git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/>
              <a:t>基礎 </a:t>
            </a:r>
            <a:r>
              <a:rPr lang="en-US" altLang="zh-TW" dirty="0"/>
              <a:t>- </a:t>
            </a:r>
            <a:r>
              <a:rPr lang="zh-TW" altLang="en-US" dirty="0"/>
              <a:t>提交更新到儲存庫</a:t>
            </a:r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://git-scm.com/book/zh-tw/v1/Git-%E5%9F%BA%E7%A4%8E-%</a:t>
            </a:r>
            <a:r>
              <a:rPr lang="en-US" altLang="zh-TW" dirty="0" smtClean="0">
                <a:hlinkClick r:id="rId3"/>
              </a:rPr>
              <a:t>E6%8F%90%E4%BA%A4%E6%9B%B4%E6%96%B0%E5%88%B0%E5%84%B2%E5%AD%98%E5%BA%AB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66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30000" y="1620000"/>
            <a:ext cx="9144000" cy="2387600"/>
          </a:xfrm>
        </p:spPr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C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1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30000" y="1620000"/>
            <a:ext cx="9144000" cy="2387600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介紹與安裝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72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30000" y="1620000"/>
            <a:ext cx="9144000" cy="2387600"/>
          </a:xfrm>
        </p:spPr>
        <p:txBody>
          <a:bodyPr/>
          <a:lstStyle/>
          <a:p>
            <a:r>
              <a:rPr lang="zh-TW" altLang="en-US" dirty="0" smtClean="0"/>
              <a:t>什麼</a:t>
            </a:r>
            <a:r>
              <a:rPr lang="zh-TW" altLang="en-US" dirty="0"/>
              <a:t>是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18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8000" y="360000"/>
            <a:ext cx="10515600" cy="795338"/>
          </a:xfrm>
        </p:spPr>
        <p:txBody>
          <a:bodyPr/>
          <a:lstStyle/>
          <a:p>
            <a:pPr algn="ctr"/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000"/>
            <a:ext cx="10515600" cy="4627563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VCS(Version Control System)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開發人：</a:t>
            </a:r>
            <a:r>
              <a:rPr lang="en-US" altLang="zh-TW" dirty="0" smtClean="0"/>
              <a:t>Linus Torvalds</a:t>
            </a:r>
          </a:p>
          <a:p>
            <a:pPr lvl="1"/>
            <a:r>
              <a:rPr lang="en-US" altLang="zh-TW" dirty="0" smtClean="0"/>
              <a:t>Linux</a:t>
            </a:r>
            <a:r>
              <a:rPr lang="zh-TW" altLang="en-US" dirty="0" smtClean="0"/>
              <a:t>的作者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苦於找不到適合的</a:t>
            </a:r>
            <a:r>
              <a:rPr lang="en-US" altLang="zh-TW" dirty="0" smtClean="0"/>
              <a:t>VCS</a:t>
            </a:r>
            <a:r>
              <a:rPr lang="zh-TW" altLang="en-US" dirty="0" smtClean="0"/>
              <a:t>只好自己寫一套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於是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就誕生囉！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無誤</a:t>
            </a:r>
            <a:r>
              <a:rPr lang="en-US" altLang="zh-TW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65" y="1155338"/>
            <a:ext cx="3339961" cy="50089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43141" y="6164263"/>
            <a:ext cx="3810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100" dirty="0" smtClean="0"/>
              <a:t>由</a:t>
            </a:r>
            <a:r>
              <a:rPr lang="en-US" altLang="zh-TW" sz="1100" dirty="0" err="1" smtClean="0"/>
              <a:t>Krd</a:t>
            </a:r>
            <a:r>
              <a:rPr lang="en-US" altLang="zh-TW" sz="1100" dirty="0" smtClean="0"/>
              <a:t> - </a:t>
            </a:r>
            <a:r>
              <a:rPr lang="zh-TW" altLang="en-US" sz="1100" dirty="0" smtClean="0"/>
              <a:t>自己的作品，創用</a:t>
            </a:r>
            <a:r>
              <a:rPr lang="en-US" altLang="zh-TW" sz="1100" dirty="0" smtClean="0"/>
              <a:t>CC </a:t>
            </a:r>
            <a:r>
              <a:rPr lang="zh-TW" altLang="en-US" sz="1100" dirty="0" smtClean="0"/>
              <a:t>姓名標示</a:t>
            </a:r>
            <a:r>
              <a:rPr lang="en-US" altLang="zh-TW" sz="1100" dirty="0" smtClean="0"/>
              <a:t>-</a:t>
            </a:r>
            <a:r>
              <a:rPr lang="zh-TW" altLang="en-US" sz="1100" dirty="0" smtClean="0"/>
              <a:t>相同方式分享 </a:t>
            </a:r>
            <a:r>
              <a:rPr lang="en-US" altLang="zh-TW" sz="1100" dirty="0" smtClean="0"/>
              <a:t>4.0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en-US" altLang="zh-TW" sz="1100" dirty="0" smtClean="0"/>
              <a:t>https://commons.wikimedia.org/w/index.php?curid=36166670</a:t>
            </a:r>
            <a:endParaRPr lang="zh-TW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9326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Git</a:t>
            </a:r>
            <a:r>
              <a:rPr lang="zh-TW" altLang="en-US" dirty="0" smtClean="0"/>
              <a:t>的概念圖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000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08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pPr algn="ctr"/>
            <a:r>
              <a:rPr lang="zh-TW" altLang="en-US" dirty="0" smtClean="0"/>
              <a:t>安裝</a:t>
            </a:r>
            <a:r>
              <a:rPr lang="en-US" altLang="zh-TW" dirty="0" smtClean="0"/>
              <a:t>(Ubuntu)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000"/>
            <a:ext cx="10515600" cy="4351338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中輸入安裝指令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/>
              <a:t>apt-get install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31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1052</Words>
  <Application>Microsoft Office PowerPoint</Application>
  <PresentationFormat>寬螢幕</PresentationFormat>
  <Paragraphs>193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Arial Unicode MS</vt:lpstr>
      <vt:lpstr>Menlo</vt:lpstr>
      <vt:lpstr>Ubuntu</vt:lpstr>
      <vt:lpstr>新細明體</vt:lpstr>
      <vt:lpstr>Arial</vt:lpstr>
      <vt:lpstr>Calibri</vt:lpstr>
      <vt:lpstr>Calibri Light</vt:lpstr>
      <vt:lpstr>Office 佈景主題</vt:lpstr>
      <vt:lpstr>C++ History &amp; Git/GitHub</vt:lpstr>
      <vt:lpstr>Before the class</vt:lpstr>
      <vt:lpstr>Outline</vt:lpstr>
      <vt:lpstr>從C到C++</vt:lpstr>
      <vt:lpstr>Git - 介紹與安裝</vt:lpstr>
      <vt:lpstr>什麼是Git?</vt:lpstr>
      <vt:lpstr>Git</vt:lpstr>
      <vt:lpstr>Git的概念圖</vt:lpstr>
      <vt:lpstr>安裝(Ubuntu)</vt:lpstr>
      <vt:lpstr>安裝(Windows)</vt:lpstr>
      <vt:lpstr>Git環境設定</vt:lpstr>
      <vt:lpstr>Git環境設定</vt:lpstr>
      <vt:lpstr>Git環境設定</vt:lpstr>
      <vt:lpstr>開始使用Git</vt:lpstr>
      <vt:lpstr>PowerPoint 簡報</vt:lpstr>
      <vt:lpstr>開始使用Git</vt:lpstr>
      <vt:lpstr>Untracted、Tracted、 Unmodified、Modified、Staged</vt:lpstr>
      <vt:lpstr>Git中檔案的狀態</vt:lpstr>
      <vt:lpstr>Git的基本指令 – add/rm</vt:lpstr>
      <vt:lpstr>PowerPoint 簡報</vt:lpstr>
      <vt:lpstr>Git的基本指令 – 將檔案取消追蹤</vt:lpstr>
      <vt:lpstr>Git的基本指令 – diff</vt:lpstr>
      <vt:lpstr>Git的基本指令 - commit</vt:lpstr>
      <vt:lpstr>Git的基本指令 – reset</vt:lpstr>
      <vt:lpstr>PowerPoint 簡報</vt:lpstr>
      <vt:lpstr>Git的基本指令 -查看修改紀錄</vt:lpstr>
      <vt:lpstr>Git的基本指令 - 美化版本線</vt:lpstr>
      <vt:lpstr>PowerPoint 簡報</vt:lpstr>
      <vt:lpstr>Practice 1</vt:lpstr>
      <vt:lpstr>Git/Github 遠端操作</vt:lpstr>
      <vt:lpstr>什麼是Github?</vt:lpstr>
      <vt:lpstr>與Github建立連線</vt:lpstr>
      <vt:lpstr>建立SSH連線</vt:lpstr>
      <vt:lpstr>建立SSH連線</vt:lpstr>
      <vt:lpstr>PowerPoint 簡報</vt:lpstr>
      <vt:lpstr>PowerPoint 簡報</vt:lpstr>
      <vt:lpstr>基本操作</vt:lpstr>
      <vt:lpstr>practice2</vt:lpstr>
      <vt:lpstr>Reference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History &amp; Git/GitHub</dc:title>
  <dc:creator>呂科進</dc:creator>
  <cp:lastModifiedBy>joe</cp:lastModifiedBy>
  <cp:revision>84</cp:revision>
  <dcterms:created xsi:type="dcterms:W3CDTF">2016-03-05T15:48:11Z</dcterms:created>
  <dcterms:modified xsi:type="dcterms:W3CDTF">2016-10-16T13:11:00Z</dcterms:modified>
</cp:coreProperties>
</file>