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91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BC9AE-C5EF-4C50-8D6F-D3B87EAA11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B1EA9-C00C-43F2-9289-48303D054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859BB-014D-4D67-856C-5C4A24C69368}" type="datetime4">
              <a:rPr lang="en-US" altLang="zh-TW" smtClean="0"/>
              <a:pPr/>
              <a:t>October 16, 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74750" y="6349206"/>
            <a:ext cx="1600200" cy="365125"/>
          </a:xfrm>
        </p:spPr>
        <p:txBody>
          <a:bodyPr/>
          <a:lstStyle>
            <a:lvl1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</a:lstStyle>
          <a:p>
            <a:r>
              <a:rPr lang="en-US" altLang="zh-TW" dirty="0" err="1" smtClean="0"/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9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79BC-96A7-4F0F-959A-474A3596E95C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0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E087-33C8-4483-8874-F2440952D48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2050" y="6361906"/>
            <a:ext cx="1600200" cy="365125"/>
          </a:xfrm>
        </p:spPr>
        <p:txBody>
          <a:bodyPr/>
          <a:lstStyle>
            <a:lvl1pPr>
              <a:defRPr>
                <a:latin typeface="Droid Sans Mono" panose="020B0609030804020204" pitchFamily="49" charset="0"/>
                <a:cs typeface="Droid Sans Mono" panose="020B0609030804020204" pitchFamily="49" charset="0"/>
              </a:defRPr>
            </a:lvl1pPr>
          </a:lstStyle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FF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207B-E5DB-45FB-B47D-473B8FBEC18D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0D92-3D4F-4586-86ED-5A309C1CBA9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8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C0D9-9C7E-46F0-AB4B-AB780315FAD7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BB3-F74C-4C0F-88A2-35C57B8DFAEE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9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4218-FAF9-47A5-8135-9AE909332E04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7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35EF-41D9-4271-B135-A37763033F29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B12F-9A54-495F-93CA-0F29E1C469A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00" y="417115"/>
            <a:ext cx="11823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" y="1831181"/>
            <a:ext cx="11823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445500" y="6359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Droid Sans Mono" panose="020B0609030804020204" pitchFamily="49" charset="0"/>
                <a:cs typeface="Droid Sans Mono" panose="020B0609030804020204" pitchFamily="49" charset="0"/>
              </a:defRPr>
            </a:lvl1pPr>
          </a:lstStyle>
          <a:p>
            <a:fld id="{78EBC5EE-8D0E-4207-BEBE-FDB449285499}" type="datetime4">
              <a:rPr lang="en-US" altLang="zh-TW" smtClean="0">
                <a:ea typeface="Droid Sans Mono" panose="020B0609030804020204" pitchFamily="49" charset="0"/>
              </a:rPr>
              <a:t>October 16, 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63650" y="634920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</a:lstStyle>
          <a:p>
            <a:r>
              <a:rPr lang="en-US" altLang="zh-TW" smtClean="0"/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188700" y="6361906"/>
            <a:ext cx="7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429F-9999-4F3A-8B06-AE9E610F5B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14950" y="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1">
                    <a:lumMod val="50000"/>
                    <a:lumOff val="50000"/>
                    <a:alpha val="61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Terminal</a:t>
            </a:r>
            <a:endParaRPr lang="zh-TW" altLang="en-US" sz="1800" dirty="0">
              <a:solidFill>
                <a:schemeClr val="bg1">
                  <a:lumMod val="50000"/>
                  <a:lumOff val="50000"/>
                  <a:alpha val="61000"/>
                </a:schemeClr>
              </a:solidFill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400" y="6384925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luishsu</a:t>
            </a:r>
            <a:r>
              <a:rPr lang="en-US" altLang="zh-TW" sz="16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@</a:t>
            </a:r>
            <a:endParaRPr lang="zh-TW" altLang="en-US" sz="1600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1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微軟正黑體 Light" panose="020B0304030504040204" pitchFamily="34" charset="-120"/>
        <a:buChar char="&gt;"/>
        <a:defRPr sz="2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微軟正黑體 Light" panose="020B0304030504040204" pitchFamily="34" charset="-120"/>
        <a:buChar char="~"/>
        <a:defRPr sz="24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投影片網址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http://ppt.cc/BzORV</a:t>
            </a:r>
            <a:endParaRPr lang="zh-TW" alt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67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05439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type="body" idx="1"/>
          </p:nvPr>
        </p:nvSpPr>
        <p:spPr>
          <a:xfrm>
            <a:off x="831850" y="3915177"/>
            <a:ext cx="10515600" cy="15001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accent4"/>
                </a:solidFill>
              </a:rPr>
              <a:t>把剛剛的 </a:t>
            </a:r>
            <a:r>
              <a:rPr lang="en-US" altLang="zh-TW" dirty="0" smtClean="0">
                <a:solidFill>
                  <a:schemeClr val="accent4"/>
                </a:solidFill>
              </a:rPr>
              <a:t>.o</a:t>
            </a:r>
            <a:r>
              <a:rPr lang="zh-TW" altLang="en-US" dirty="0" smtClean="0">
                <a:solidFill>
                  <a:schemeClr val="accent4"/>
                </a:solidFill>
              </a:rPr>
              <a:t> 檔變成靜態函式庫 </a:t>
            </a:r>
            <a:r>
              <a:rPr lang="en-US" altLang="zh-TW" dirty="0" smtClean="0">
                <a:solidFill>
                  <a:schemeClr val="accent4"/>
                </a:solidFill>
              </a:rPr>
              <a:t>.a</a:t>
            </a:r>
            <a:r>
              <a:rPr lang="zh-TW" altLang="en-US" dirty="0" smtClean="0">
                <a:solidFill>
                  <a:schemeClr val="accent4"/>
                </a:solidFill>
              </a:rPr>
              <a:t> 檔</a:t>
            </a:r>
            <a:endParaRPr lang="en-US" altLang="zh-TW" dirty="0" smtClean="0">
              <a:solidFill>
                <a:schemeClr val="accent4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09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動</a:t>
            </a:r>
            <a:r>
              <a:rPr lang="zh-TW" altLang="en-US" dirty="0" smtClean="0"/>
              <a:t>態函式</a:t>
            </a:r>
            <a:r>
              <a:rPr lang="zh-TW" altLang="en-US" dirty="0"/>
              <a:t>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製作方</a:t>
            </a:r>
            <a:r>
              <a:rPr lang="zh-TW" altLang="en-US" dirty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編譯出</a:t>
            </a:r>
            <a:r>
              <a:rPr lang="en-US" altLang="zh-TW" dirty="0" smtClean="0"/>
              <a:t>.o</a:t>
            </a:r>
            <a:r>
              <a:rPr lang="zh-TW" altLang="en-US" dirty="0" smtClean="0"/>
              <a:t>檔，加入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fPIC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fPIC</a:t>
            </a:r>
            <a:r>
              <a:rPr lang="en-US" altLang="zh-TW" dirty="0" smtClean="0"/>
              <a:t> –c XXX.cpp</a:t>
            </a:r>
          </a:p>
          <a:p>
            <a:pPr lvl="1"/>
            <a:r>
              <a:rPr lang="zh-TW" altLang="en-US" dirty="0" smtClean="0"/>
              <a:t>再把所有 </a:t>
            </a:r>
            <a:r>
              <a:rPr lang="en-US" altLang="zh-TW" dirty="0" smtClean="0"/>
              <a:t>.o </a:t>
            </a:r>
            <a:r>
              <a:rPr lang="zh-TW" altLang="en-US" dirty="0" smtClean="0"/>
              <a:t>編譯成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.so</a:t>
            </a:r>
            <a:r>
              <a:rPr lang="zh-TW" altLang="en-US" dirty="0" smtClean="0"/>
              <a:t> ，加入 </a:t>
            </a:r>
            <a:r>
              <a:rPr lang="en-US" altLang="zh-TW" dirty="0" smtClean="0"/>
              <a:t>–shared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(Linux)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–shared –o libXXX.so </a:t>
            </a:r>
            <a:r>
              <a:rPr lang="en-US" altLang="zh-TW" dirty="0" err="1" smtClean="0"/>
              <a:t>AAA.o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BBB.o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(Windows </a:t>
            </a:r>
            <a:r>
              <a:rPr lang="en-US" altLang="zh-TW" dirty="0" err="1" smtClean="0"/>
              <a:t>MinGW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/>
              <a:t>–shared –o </a:t>
            </a:r>
            <a:r>
              <a:rPr lang="en-US" altLang="zh-TW" dirty="0" smtClean="0"/>
              <a:t>XXX.dll </a:t>
            </a:r>
            <a:r>
              <a:rPr lang="en-US" altLang="zh-TW" dirty="0" err="1"/>
              <a:t>AAA.o</a:t>
            </a:r>
            <a:r>
              <a:rPr lang="en-US" altLang="zh-TW" dirty="0"/>
              <a:t> </a:t>
            </a:r>
            <a:r>
              <a:rPr lang="en-US" altLang="zh-TW" dirty="0" err="1" smtClean="0"/>
              <a:t>BBB.o</a:t>
            </a:r>
            <a:endParaRPr lang="en-US" altLang="zh-TW" dirty="0" smtClean="0"/>
          </a:p>
          <a:p>
            <a:r>
              <a:rPr lang="zh-TW" altLang="en-US" dirty="0" smtClean="0"/>
              <a:t>使用方式和用靜態函式庫一樣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98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05439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type="body" idx="1"/>
          </p:nvPr>
        </p:nvSpPr>
        <p:spPr>
          <a:xfrm>
            <a:off x="2940765" y="3915177"/>
            <a:ext cx="6297769" cy="19575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4"/>
                </a:solidFill>
              </a:rPr>
              <a:t>把剛剛的</a:t>
            </a:r>
            <a:r>
              <a:rPr lang="en-US" altLang="zh-TW" dirty="0" smtClean="0">
                <a:solidFill>
                  <a:schemeClr val="accent4"/>
                </a:solidFill>
              </a:rPr>
              <a:t>.o</a:t>
            </a:r>
            <a:r>
              <a:rPr lang="zh-TW" altLang="en-US" dirty="0" smtClean="0">
                <a:solidFill>
                  <a:schemeClr val="accent4"/>
                </a:solidFill>
              </a:rPr>
              <a:t>檔編譯</a:t>
            </a:r>
            <a:r>
              <a:rPr lang="zh-TW" altLang="en-US" dirty="0">
                <a:solidFill>
                  <a:schemeClr val="accent4"/>
                </a:solidFill>
              </a:rPr>
              <a:t>成動態函式</a:t>
            </a:r>
            <a:r>
              <a:rPr lang="zh-TW" altLang="en-US" dirty="0" smtClean="0">
                <a:solidFill>
                  <a:schemeClr val="accent4"/>
                </a:solidFill>
              </a:rPr>
              <a:t>庫</a:t>
            </a:r>
            <a:endParaRPr lang="en-US" altLang="zh-TW" dirty="0" smtClean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4"/>
                </a:solidFill>
              </a:rPr>
              <a:t>編譯</a:t>
            </a:r>
            <a:r>
              <a:rPr lang="en-US" altLang="zh-TW" dirty="0" smtClean="0">
                <a:solidFill>
                  <a:schemeClr val="accent4"/>
                </a:solidFill>
              </a:rPr>
              <a:t>main.cpp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4"/>
                </a:solidFill>
              </a:rPr>
              <a:t>綠色換成藍色</a:t>
            </a:r>
            <a:endParaRPr lang="en-US" altLang="zh-TW" dirty="0" smtClean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accent4"/>
                </a:solidFill>
              </a:rPr>
              <a:t>編譯</a:t>
            </a:r>
            <a:r>
              <a:rPr lang="zh-TW" altLang="en-US" dirty="0" smtClean="0">
                <a:solidFill>
                  <a:schemeClr val="accent4"/>
                </a:solidFill>
              </a:rPr>
              <a:t>成另一個動態</a:t>
            </a:r>
            <a:r>
              <a:rPr lang="zh-TW" altLang="en-US" dirty="0">
                <a:solidFill>
                  <a:schemeClr val="accent4"/>
                </a:solidFill>
              </a:rPr>
              <a:t>函式</a:t>
            </a:r>
            <a:r>
              <a:rPr lang="zh-TW" altLang="en-US" dirty="0" smtClean="0">
                <a:solidFill>
                  <a:schemeClr val="accent4"/>
                </a:solidFill>
              </a:rPr>
              <a:t>庫，讓主程式執行</a:t>
            </a:r>
            <a:endParaRPr lang="en-US" altLang="zh-TW" dirty="0" smtClean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solidFill>
                <a:schemeClr val="accent4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20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/>
              <a:t>課程結束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207B-E5DB-45FB-B47D-473B8FBEC18D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抽象類別 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</a:t>
            </a:r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動態函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式庫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rgbClr val="92D050"/>
                </a:solidFill>
              </a:rPr>
              <a:t>徐朝</a:t>
            </a:r>
            <a:r>
              <a:rPr lang="zh-TW" altLang="en-US" sz="2800" dirty="0">
                <a:solidFill>
                  <a:srgbClr val="92D050"/>
                </a:solidFill>
              </a:rPr>
              <a:t>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0D17-1C02-4C63-B104-AD06EA207410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5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810815"/>
            <a:ext cx="5600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本節內</a:t>
            </a:r>
            <a:r>
              <a:rPr lang="zh-TW" altLang="en-US" dirty="0"/>
              <a:t>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2278046"/>
            <a:ext cx="3784600" cy="17244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抽象類別</a:t>
            </a:r>
            <a:endParaRPr lang="en-US" altLang="zh-TW" dirty="0" smtClean="0"/>
          </a:p>
          <a:p>
            <a:r>
              <a:rPr lang="zh-TW" altLang="en-US" dirty="0" smtClean="0"/>
              <a:t>靜態函</a:t>
            </a:r>
            <a:r>
              <a:rPr lang="zh-TW" altLang="en-US" dirty="0"/>
              <a:t>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動態</a:t>
            </a:r>
            <a:r>
              <a:rPr lang="zh-TW" altLang="en-US" dirty="0"/>
              <a:t>函式庫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純虛擬函式</a:t>
            </a:r>
            <a:r>
              <a:rPr lang="en-US" altLang="zh-TW" dirty="0" smtClean="0"/>
              <a:t>(Pure Virtual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在原本的</a:t>
            </a:r>
            <a:r>
              <a:rPr lang="zh-TW" altLang="en-US" dirty="0"/>
              <a:t>虛擬函</a:t>
            </a:r>
            <a:r>
              <a:rPr lang="zh-TW" altLang="en-US" dirty="0" smtClean="0"/>
              <a:t>式 </a:t>
            </a:r>
            <a:r>
              <a:rPr lang="en-US" altLang="zh-TW" dirty="0" smtClean="0"/>
              <a:t>( Virtual function ) </a:t>
            </a:r>
            <a:r>
              <a:rPr lang="zh-TW" altLang="en-US" dirty="0" smtClean="0"/>
              <a:t>後面加</a:t>
            </a:r>
            <a:r>
              <a:rPr lang="en-US" altLang="zh-TW" dirty="0" smtClean="0"/>
              <a:t>=0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純虛擬函</a:t>
            </a:r>
            <a:r>
              <a:rPr lang="zh-TW" altLang="en-US" dirty="0" smtClean="0"/>
              <a:t>式只有宣告，不實作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zh-TW" altLang="en-US" dirty="0"/>
              <a:t>純虛擬函</a:t>
            </a:r>
            <a:r>
              <a:rPr lang="zh-TW" altLang="en-US" dirty="0" smtClean="0"/>
              <a:t>式的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，稱為抽象類別 </a:t>
            </a:r>
            <a:r>
              <a:rPr lang="en-US" altLang="zh-TW" dirty="0" smtClean="0"/>
              <a:t>( Abstract Class )</a:t>
            </a:r>
          </a:p>
          <a:p>
            <a:r>
              <a:rPr lang="zh-TW" altLang="en-US" dirty="0"/>
              <a:t>抽象類別</a:t>
            </a:r>
            <a:r>
              <a:rPr lang="zh-TW" altLang="en-US" dirty="0" smtClean="0"/>
              <a:t>只能被繼承，不能直接產生物件</a:t>
            </a:r>
            <a:endParaRPr lang="en-US" altLang="zh-TW" dirty="0" smtClean="0"/>
          </a:p>
          <a:p>
            <a:r>
              <a:rPr lang="zh-TW" altLang="en-US" dirty="0" smtClean="0"/>
              <a:t>繼承</a:t>
            </a:r>
            <a:r>
              <a:rPr lang="zh-TW" altLang="en-US" dirty="0"/>
              <a:t>抽象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一定要實作完所有</a:t>
            </a:r>
            <a:r>
              <a:rPr lang="zh-TW" altLang="en-US" dirty="0"/>
              <a:t>純虛擬函式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118" y="2347985"/>
            <a:ext cx="4658264" cy="5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810815"/>
            <a:ext cx="5600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今日任務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72069" y="2703833"/>
            <a:ext cx="6362162" cy="17244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畫出紅色和綠色的正方形</a:t>
            </a:r>
            <a:endParaRPr lang="en-US" altLang="zh-TW" dirty="0" smtClean="0"/>
          </a:p>
          <a:p>
            <a:r>
              <a:rPr lang="zh-TW" altLang="en-US" dirty="0" smtClean="0"/>
              <a:t>包成靜態函式庫</a:t>
            </a:r>
            <a:endParaRPr lang="en-US" altLang="zh-TW" dirty="0" smtClean="0"/>
          </a:p>
          <a:p>
            <a:r>
              <a:rPr lang="zh-TW" altLang="en-US" dirty="0" smtClean="0"/>
              <a:t>包成動</a:t>
            </a:r>
            <a:r>
              <a:rPr lang="zh-TW" altLang="en-US" dirty="0"/>
              <a:t>態函式</a:t>
            </a:r>
            <a:r>
              <a:rPr lang="zh-TW" altLang="en-US" dirty="0" smtClean="0"/>
              <a:t>庫，並把綠色改成黃色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開始實作吧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978686" y="2207658"/>
            <a:ext cx="6171127" cy="2815103"/>
          </a:xfrm>
        </p:spPr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Class (</a:t>
            </a:r>
            <a:r>
              <a:rPr lang="zh-TW" altLang="en-US" dirty="0" smtClean="0"/>
              <a:t>畫</a:t>
            </a:r>
            <a:r>
              <a:rPr lang="en-US" altLang="zh-TW" dirty="0" smtClean="0"/>
              <a:t>UML)</a:t>
            </a:r>
          </a:p>
          <a:p>
            <a:r>
              <a:rPr lang="zh-TW" altLang="en-US" dirty="0" smtClean="0"/>
              <a:t>宣</a:t>
            </a:r>
            <a:r>
              <a:rPr lang="zh-TW" altLang="en-US" dirty="0"/>
              <a:t>告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 </a:t>
            </a:r>
            <a:r>
              <a:rPr lang="en-US" altLang="zh-TW" dirty="0" smtClean="0"/>
              <a:t>.h</a:t>
            </a:r>
            <a:r>
              <a:rPr lang="zh-TW" altLang="en-US" dirty="0" smtClean="0"/>
              <a:t> 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 smtClean="0"/>
              <a:t>完成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完成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測試</a:t>
            </a:r>
            <a:r>
              <a:rPr lang="zh-TW" altLang="en-US" dirty="0"/>
              <a:t>執行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1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05439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真的開始練習了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type="body" idx="1"/>
          </p:nvPr>
        </p:nvSpPr>
        <p:spPr>
          <a:xfrm>
            <a:off x="831850" y="3915177"/>
            <a:ext cx="10515600" cy="15001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accent4"/>
                </a:solidFill>
              </a:rPr>
              <a:t>*** 顏色的部分如果忘記，請自己上網</a:t>
            </a:r>
            <a:r>
              <a:rPr lang="en-US" altLang="zh-TW" dirty="0" smtClean="0">
                <a:solidFill>
                  <a:schemeClr val="accent4"/>
                </a:solidFill>
              </a:rPr>
              <a:t>google ***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50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靜態連結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動態連結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" y="2307699"/>
            <a:ext cx="11823700" cy="3165822"/>
          </a:xfrm>
        </p:spPr>
        <p:txBody>
          <a:bodyPr/>
          <a:lstStyle/>
          <a:p>
            <a:r>
              <a:rPr lang="zh-TW" altLang="en-US" dirty="0" smtClean="0"/>
              <a:t>編譯流程的最後一步，要把函式庫和程式連結在一起</a:t>
            </a:r>
            <a:endParaRPr lang="en-US" altLang="zh-TW" dirty="0" smtClean="0"/>
          </a:p>
          <a:p>
            <a:r>
              <a:rPr lang="zh-TW" altLang="en-US" dirty="0" smtClean="0"/>
              <a:t>編譯的時候就連結，稱為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靜態連結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有時候為了方便更新或適應不同機器，不會在編譯的時候連結</a:t>
            </a:r>
            <a:endParaRPr lang="en-US" altLang="zh-TW" dirty="0" smtClean="0"/>
          </a:p>
          <a:p>
            <a:r>
              <a:rPr lang="zh-TW" altLang="en-US" dirty="0" smtClean="0"/>
              <a:t>程式載入的時候才連結</a:t>
            </a:r>
            <a:r>
              <a:rPr lang="zh-TW" altLang="en-US" dirty="0"/>
              <a:t>，稱為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動態</a:t>
            </a:r>
            <a:r>
              <a:rPr lang="zh-TW" altLang="en-US" dirty="0"/>
              <a:t>連結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207B-E5DB-45FB-B47D-473B8FBEC18D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靜態函式</a:t>
            </a:r>
            <a:r>
              <a:rPr lang="zh-TW" altLang="en-US" dirty="0"/>
              <a:t>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把許多</a:t>
            </a:r>
            <a:r>
              <a:rPr lang="en-US" altLang="zh-TW" dirty="0" smtClean="0"/>
              <a:t>.o</a:t>
            </a:r>
            <a:r>
              <a:rPr lang="zh-TW" altLang="en-US" dirty="0" smtClean="0"/>
              <a:t>檔打包成</a:t>
            </a:r>
            <a:r>
              <a:rPr lang="en-US" altLang="zh-TW" dirty="0" smtClean="0"/>
              <a:t>.a</a:t>
            </a:r>
            <a:r>
              <a:rPr lang="zh-TW" altLang="en-US" dirty="0" smtClean="0"/>
              <a:t>檔，方便使用</a:t>
            </a:r>
            <a:endParaRPr lang="en-US" altLang="zh-TW" dirty="0" smtClean="0"/>
          </a:p>
          <a:p>
            <a:r>
              <a:rPr lang="zh-TW" altLang="en-US" dirty="0" smtClean="0"/>
              <a:t>製作方</a:t>
            </a:r>
            <a:r>
              <a:rPr lang="zh-TW" altLang="en-US" dirty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編譯出</a:t>
            </a:r>
            <a:r>
              <a:rPr lang="en-US" altLang="zh-TW" dirty="0" smtClean="0"/>
              <a:t>.o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rcs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libXXX.a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AAA.o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BBB.o</a:t>
            </a:r>
            <a:endParaRPr lang="en-US" altLang="zh-TW" dirty="0" smtClean="0"/>
          </a:p>
          <a:p>
            <a:r>
              <a:rPr lang="zh-TW" altLang="en-US" dirty="0" smtClean="0"/>
              <a:t>使用方式</a:t>
            </a:r>
            <a:endParaRPr lang="en-US" altLang="zh-TW" dirty="0" smtClean="0"/>
          </a:p>
          <a:p>
            <a:pPr lvl="1"/>
            <a:r>
              <a:rPr lang="en-US" altLang="zh-TW" dirty="0" err="1"/>
              <a:t>g</a:t>
            </a:r>
            <a:r>
              <a:rPr lang="en-US" altLang="zh-TW" dirty="0" err="1" smtClean="0"/>
              <a:t>cc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lXXX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後面和以前一樣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可以用 </a:t>
            </a:r>
            <a:r>
              <a:rPr lang="en-US" altLang="zh-TW" dirty="0" smtClean="0"/>
              <a:t>–L</a:t>
            </a:r>
            <a:r>
              <a:rPr lang="zh-TW" altLang="en-US" dirty="0" smtClean="0"/>
              <a:t> 指定要到哪個資料夾找</a:t>
            </a:r>
            <a:r>
              <a:rPr lang="en-US" altLang="zh-TW" dirty="0" smtClean="0"/>
              <a:t>.a</a:t>
            </a:r>
            <a:r>
              <a:rPr lang="zh-TW" altLang="en-US" dirty="0" smtClean="0"/>
              <a:t>函式庫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589116"/>
      </p:ext>
    </p:extLst>
  </p:cSld>
  <p:clrMapOvr>
    <a:masterClrMapping/>
  </p:clrMapOvr>
</p:sld>
</file>

<file path=ppt/theme/theme1.xml><?xml version="1.0" encoding="utf-8"?>
<a:theme xmlns:a="http://schemas.openxmlformats.org/drawingml/2006/main" name="Luis's Term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is's Terminal" id="{78222B46-0DB8-4E2D-96D1-A2208DEFE8C9}" vid="{3AF6D974-11FB-43AC-817A-DE21B2319AE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Luis's Terminal</Template>
  <TotalTime>957</TotalTime>
  <Words>380</Words>
  <Application>Microsoft Office PowerPoint</Application>
  <PresentationFormat>寬螢幕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Droid Sans Mono</vt:lpstr>
      <vt:lpstr>微軟正黑體</vt:lpstr>
      <vt:lpstr>微軟正黑體 Light</vt:lpstr>
      <vt:lpstr>新細明體</vt:lpstr>
      <vt:lpstr>Arial</vt:lpstr>
      <vt:lpstr>Calibri</vt:lpstr>
      <vt:lpstr>Luis's Terminal</vt:lpstr>
      <vt:lpstr>投影片網址</vt:lpstr>
      <vt:lpstr>抽象類別 &amp; 動態函式庫</vt:lpstr>
      <vt:lpstr>本節內容</vt:lpstr>
      <vt:lpstr>純虛擬函式(Pure Virtual Function)</vt:lpstr>
      <vt:lpstr>今日任務</vt:lpstr>
      <vt:lpstr>開始實作吧!</vt:lpstr>
      <vt:lpstr>真的開始練習了</vt:lpstr>
      <vt:lpstr>靜態連結 vs 動態連結</vt:lpstr>
      <vt:lpstr>靜態函式庫</vt:lpstr>
      <vt:lpstr>練習</vt:lpstr>
      <vt:lpstr>動態函式庫</vt:lpstr>
      <vt:lpstr>練習</vt:lpstr>
      <vt:lpstr>課程結束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前處理器&amp;Makefile</dc:title>
  <dc:creator>徐朝逸</dc:creator>
  <cp:lastModifiedBy>joe</cp:lastModifiedBy>
  <cp:revision>67</cp:revision>
  <dcterms:created xsi:type="dcterms:W3CDTF">2015-11-18T01:22:14Z</dcterms:created>
  <dcterms:modified xsi:type="dcterms:W3CDTF">2016-10-16T13:16:21Z</dcterms:modified>
</cp:coreProperties>
</file>