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1"/>
  </p:notesMasterIdLst>
  <p:sldIdLst>
    <p:sldId id="256" r:id="rId2"/>
    <p:sldId id="278" r:id="rId3"/>
    <p:sldId id="257" r:id="rId4"/>
    <p:sldId id="259" r:id="rId5"/>
    <p:sldId id="260" r:id="rId6"/>
    <p:sldId id="261" r:id="rId7"/>
    <p:sldId id="268" r:id="rId8"/>
    <p:sldId id="308" r:id="rId9"/>
    <p:sldId id="267" r:id="rId10"/>
    <p:sldId id="262" r:id="rId11"/>
    <p:sldId id="269" r:id="rId12"/>
    <p:sldId id="263" r:id="rId13"/>
    <p:sldId id="264" r:id="rId14"/>
    <p:sldId id="265" r:id="rId15"/>
    <p:sldId id="272" r:id="rId16"/>
    <p:sldId id="271" r:id="rId17"/>
    <p:sldId id="274" r:id="rId18"/>
    <p:sldId id="275" r:id="rId19"/>
    <p:sldId id="276" r:id="rId20"/>
    <p:sldId id="273" r:id="rId21"/>
    <p:sldId id="277" r:id="rId22"/>
    <p:sldId id="279" r:id="rId23"/>
    <p:sldId id="280" r:id="rId24"/>
    <p:sldId id="288" r:id="rId25"/>
    <p:sldId id="270" r:id="rId26"/>
    <p:sldId id="281" r:id="rId27"/>
    <p:sldId id="282" r:id="rId28"/>
    <p:sldId id="283" r:id="rId29"/>
    <p:sldId id="287" r:id="rId30"/>
    <p:sldId id="284" r:id="rId31"/>
    <p:sldId id="307" r:id="rId32"/>
    <p:sldId id="285" r:id="rId33"/>
    <p:sldId id="286" r:id="rId34"/>
    <p:sldId id="289" r:id="rId35"/>
    <p:sldId id="290" r:id="rId36"/>
    <p:sldId id="295" r:id="rId37"/>
    <p:sldId id="291" r:id="rId38"/>
    <p:sldId id="294" r:id="rId39"/>
    <p:sldId id="297" r:id="rId40"/>
    <p:sldId id="298" r:id="rId41"/>
    <p:sldId id="303" r:id="rId42"/>
    <p:sldId id="304" r:id="rId43"/>
    <p:sldId id="305" r:id="rId44"/>
    <p:sldId id="306" r:id="rId45"/>
    <p:sldId id="299" r:id="rId46"/>
    <p:sldId id="300" r:id="rId47"/>
    <p:sldId id="301" r:id="rId48"/>
    <p:sldId id="302" r:id="rId49"/>
    <p:sldId id="309" r:id="rId5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05" autoAdjust="0"/>
  </p:normalViewPr>
  <p:slideViewPr>
    <p:cSldViewPr>
      <p:cViewPr varScale="1">
        <p:scale>
          <a:sx n="62" d="100"/>
          <a:sy n="62" d="100"/>
        </p:scale>
        <p:origin x="14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16-03-25T15:20:41.0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1979 940,'-18'0,"18"0,0 0,-18 0,18 0,-17 0,17 0,-18 0,18 0,-18 0,18 0,-17 18,-1-18,18 0,0 17,-17-17,17 0,0 0,-18 0,0 0,18 0,0 18,-17-18,17 0,-18 0,18 0,-18 0,18 18,-17-18,17 0,0 0,-18 0,18 0,0 17,-18-17,1 0,17 0,0 18,-18-18,18 0,0 0,-17 0,17 0,-18 0,18 18,-18-18,18 0,-17 0,17 0,-18 0,18 0,-18 0,18 17,0-17,-17 18,17-18,-18 0,18 0,-18 0,1 0,17 0,-18 0,18 0,-18 0,18 0,0 17,-17-17,-1 0,18 0,-17 0,17 0,-18 0,18 0,-18 0,18 0,-17 0,17 0,-18 0,18 0,-18 0,1 0,17 0,-18 0,18 0,-18 0,1 0,17 0,-18 0,18 0,-17 0,17 0,-18 0,0 0,18 0,-17 0,17 0,0 0,-18 0,0 0,18 0,-17 0,17 0,-18 0,18 0,-18 0,1 0,17 0,-18 0,18 0,-18 0,1 0,17 0,-18 0,18 0,-17 0,17 0,-18 0,0 0,18 0,-17 0,17 0,-18 0,0 0,18 0,-17 0,17 0,-18 0,18 0,-18 0,1 0,17 0,-18 0,18 0,-17 0,-1 0,18 0,-18 0,18 0,-17 0,17 0,-18 0,0 0,18 0,-17 0,17 0,-18 0,0 0,18 0,-17 0,17 0,-18 0,18 0,0 0,-17 0,-1 0,18-17,-18 17,18 0,-17 0,17-18,-18 18,18 0,0 0,-18 0,18 0,-17 0,17 0,0-17,-18 17,0 0,18 0,-17 0,17-18,-18 18,18-18,-17 18,-1 0,18 0,-18 0,18-17,-17 17,-1 0,18 0,-18 0,18-18,-17 18,17 0,-18-18,0 18,18-17,0 17,-17 0,17 0,-18-18,0 18,18 0,0 0,0-18,-17 1,17 17,-18 0,18-18,0 18,-17 0,-1-18,18 18,0-17,0-1,-18 18,18 0,0-17,-17 17,17 0,-18-18,18 0,0 18,-18-17,18 17,0-18,0 18,0 0,0-18,-17 18,17-17,0 17,0-18,0 18,0-18,0 1,0 17,0-18,0 18,0-17,0 17,0-18,0 0,0 18,0-17,0 17,0-18,0 0,0 18,0 0,0-17,0 17,17-18,-17 18,0-18,0 1,18 17,0 0,-18-18,0 18,0 0,17-18,-17 18,0 0,18-17,0-1,-18 18,0-17,17 17,-17 0,0 0,0-18,18 18,-18-18,17 18,-17-17,18 17,-18 0,0 0,0-18,18 18,-18-18,17 18,1 0,-18-17,0 17,18 0,-18 0,17-18,-17 18,18 0,0-18,-18 1,17 17,1-18,-18 18,18 0,-18 0,17-35,1 35,-1 0,-17 0,18-18,0 1,-18 17,17 0,-17 0,36-18,-36 18,17 0,-17-18,18 1,0 17,-1 0,-17 0,18 0,-1 0,-17-18,18 18,0 0,-1 0,-17 0,18 0,-18-18,18 18,-1 0,1 0,-18 0,18 0,-18-17,17 17,-17 0,18 0,-18 0,17 0,-17 0,18 0,0 0,-18 0,17 0,-17 0,18 0,0-18,-18 18,17 0,-17 0,18 0,0 0,-1 0,-17 0,18 0,-18 0,17 0,1 0,-18 0,18 0,-18 0,35 0,-35 0,18 0,-18 0,17 0,-17 0,18 0,0 0,-18 0,17 0,-17 0,18 0,0 0,-18 0,17 0,-17 18,0-18,18 17,-18-17,17 0,1 0,-18 18,0-18,18 0,-18 0,0 0,17 0,-17 18,18-18,-18 17,18-17,-18 0,17 0,-17 18,0-18,18 0,0 18,-18-1,17-17,-17 0,18 0,-18 18,17-18,-17 0,18 18,-18-18,0 0,18 0,-18 17,17-17,-17 18,0-18,0 0,18 17,-18-17,0 0,18 0,-18 18,17 0,1-18,-18 0,0 0,0 17,18-17,-18 0,0 0,17 0,1 18,-18-18,0 18,18-1,-18-17,0 0,17 0,-17 18,0-18,0 0,18 0,-18 18,17-18,-17 17,0-17,0 18,18-18,-18 0,18 0,-18 17,17-17,-17 18,0-18,0 18,18-18,-18 0,0 17,0-17,18 18,-18-18,17 18,-17-18,18 17,-18-17,0 0,18 0,-18 0,0 18,0-18,17 0,1 18,-18-1,0-17,0 0,17 18,-17-18,0 18,0-18,0 17,0 1,0-18,18 17,-18-17,0 18,0 0,0-18,0 17,0-17,0 18,0-18,0 18,0-1,0-17,0 18,0-18,0 18,0-1,0-17,0 18,0-18,0 17,0-17,0 18,0 0,0-18,0 0,0 0,0 17,0-17,0 0,-18 0,18 18,0-18,-17 0,-1 18,18-18,0 0,-17 0,17 17,0-17,0 0,0 18,0-18,-18 0</inkml:trace>
  <inkml:trace contextRef="#ctx0" brushRef="#br0" timeOffset="3068">4695 1593,'-18'17,"18"-17,-17 0,-1 18,18-18,-18 0,18 0,-17 0,17 0,-18 0,1 0,17 0,-18 0,18 18,-18-18,1 0,17 0,-18 0,18 0,-35 0,35 0,-18 17,18-17,-18 0,18 0,-17 0,-1 0,18 0,-17 0,17 0,-18 0,0 0,18 0,-17 0,17 0,-18 18,18-18,-35 0,35 0,-18 0,18 0,-18 0,1 0,17 0,-18 0,1 0,-1 17,18-17,-18 0,18 0,-17 0,-1 0,18 0,-18 0,1 0,-1 0,0 0,18 0,-35 0,17 0,1 0,-1 0,18 0,-35 0,17 0,1 0,-19 0,36 0,-17 0,-19 0,19 0,-1 0,-17 0,17 0,1 0,-1 0,18 0,-35 0,17 0,0 0,1 0,-1 0,0 0,1 0,-1 0,1 0,-1 0,0 0,1 0,17 0,-36 0,36 0,-17 0,-1 0,0 0,1 0,17 0,-18 0,1 0,-1 0,0 0,1 0,17 0,-36 0,36 0,-17 0,-1 0,0 0,1 0,17 0,-18 0,1 0,17 0,-18 0,0 0,1 0,-1 0,18 0,-18 0,18 0,-35 0,35 0,-18 0,1 0,-18-17,35 17,-18 0,18 0,-35 0,35 0,-18 0,0-18,18 18,-35 0,17 0,1 0,-1 0,18 0,-35 0,17 0,1 0,-1 0,0 0,1 0,17 0,-18 0,18 0,-35 0,35 0,-18 0,18 0,-18 0,1 0,17 0,-18 0,18 0,-17 0,-1 0,18 0,0 0,-18 0,18 0,-17 0,17 0,-18 0,0 0,18 0,-17 0,17 0,-18 0,0 0,18 0,-17 0,17 0,-18 0,0 0,18 0,-17 0,17 0,-18 0,1 0,-1 0,0 0,18 0,-35 0,35 0,-18 0,1 0,-1 0,18 0,-35 0,35 0,-18 0,1 0,17 0,-18 0,0 0,18 18,-17-18,17 0,-18 0,0 0,18 0,-17 0,17 0,-18 0,18 0,-18 0,1 0,17 0,-18 0,18 0,-17 0,-1 0,18 0,0 0,-18 0,18 0,-17 0,17 0,-18 0,0 0,18 0,-17 0,17 0,-18 0,0 0,18 0,-17 0,17 0,-18 0,18 0,-17 0,-1 0,18 0,-18-18,18 18,-17 0,-1 0,18 0,-18 0,18 0,-17 0,17 0,-36 0,36 0,-35 0,35 0,-18 0,1 0,17 0,-18-17,1 17,-1 0,18 0,-35 0,35-18,-18 18,18 0,-35 0,35 0,-18 0,0 0,1 0,17 0,-35 0,35-18,-18 18,0 0,1 0,17 0,-18 0,18 0,0-17,-18 17,18 0,-17 0,-1 0,18 0,0 0,-18 0,18 0,-17 0,-1 0,18 0,0-18,-18 18,18 0,-17 0,17 0,-18 0,1 0,-1-18,18 18,-18 0,1 0,17 0,0-17,-18 17,18 0,-18 0,1 0,17 0,-18 0,18 0,-18 0,18 0,0 0,-17 0,-1 0,18-18,-17 18,17 0,-18 0,0 0,18 0,-17-18,17 18,-18 0,18-17,0 17,-18 0,1 0,17 0,-18 0,18 0,-18 0,1 0,17-18,0 18,-18 0,18 0,-17 0,17 0,0 0,-18 0,0 0,18 0,-17 0,17-17,-18 17,0 0,18 0,-17 0,17 0,-18 0,18-18,0 18,-18 0,1 0,17 0,0 0,-18 0,18 0,-17 0,-1 0,18 0,-18 0,18 0,-17 0,17-18,0 18,-18 0,0 0,18 0,-17 0,17 0,-18 0,18 0,-18 0,1 0,17 0,0 0,-18 0,18 0,0-17,-18 17,1 0,17 0,-18 0,18 0,-17 0,17 0,-18 0,0 0,18 0,-17-18,17 0,0 18,-18 0,0 0,18-17,0 17,-17 0,17-18,0 0,0 18,-18-17,18 17,0-18,0 18,0-17,0-1,0 18,0-18,0 18,0 0,0-17,0-1,0 18,0 0,0-18,0 18,0-17,0 17,0-18,0 0,18 18,-18-17,0 17,0-18,0 1,0 17,0-18,17 18,-17 0,0-18,0 18,18 0,-18-17,0 17,0-18,18 18,-18 0,0 0,17-18,1 18,-18-17,0 17</inkml:trace>
  <inkml:trace contextRef="#ctx0" brushRef="#br0" timeOffset="5204">1908 746,'0'0,"0"0,18 0,-1 0,-17-18,0 1,0 17,18 0,-18 0,18-18,-18 18,0 0,17 0,1 0,-18-18,0 18,18 0,-18 0,17-17,1 17,-18-18,0 18,17-17,-17 17,18 0,-18 0,18 0,-1 0,-17-18,0 0,18 18,-18 0,18 0,-18 0,17 0,-17-17,18 17,-18 0,18 0,-18-18,17 18,1 0,-18 0,17-18,-17 18,18 0,0 0,-18-17,17 17,-17 0,36 0,-36 0,17-18,1 18,0 0,-18 0,17 0,19 0,-36 0,17 0,1-18,-1 18,1 0,0 0,-1-17,-17 17,36 0,-36 0,17 0,1 0,0 0,-18 0,17 0,-17 0,18-18,-1 18,-17 0,18 0,0 0,-1 0,-17 0,18 0,-18 0,18 0,-1 0,1 0,-18 0,18 0,-18 0,17 0,1 0,-18 0,18 0,-18-18,0 18,35 0,-35 0,17 0,-17 0,18 0,0 0,-18 0,17 0,1 0,0 0,-1 0,-17 0,36 0,-19-17,1 17,-1 0,1 0,17 0,-17 0,0 0,-1 0,1 0,0 0,17 0,-35 0,17 0,1 0,0 0,17 0,-17 0,-18 0,35 0,-17 0,-1 0,18-18,-17 18,0 0,-1 0,-17 0,18 0,0 0,-1 0,1 0,0 0,-18 0,17 0,-17 0,18 0,0 0,-1 0,-17 0,18 0,-1 0,-17 0,18 0,-18-17,18 17,-18 0,17 0,1 0,-18 0,18 0,-18 0,17 0,1 0,-18 0,18 0,-18 0,17 0,-17 0,18 0,-1 0,19 0,-19 0,-17 0,18 0,0 0,-18 0,17 0,1 0,0 0,-18 0,17 0,-17 0,18 0,0 0,-1 0,-17 0,0 0,18 0,-1 0,-17 0,18 0,-18 0,18 0,-18 0,17 0,1 0,-18 0,18 0,-18 0,17 0,1 0,-18 0,18 0,-18 0,17 0,-17 0,18 0,-1 0,-17 0,18 0,-18 0,18 0,-18 0,17 0,1 0,-18 0,0 0,18 0,-1 0,-17 0,18 0,-18 0,18 0,-18 17,17-17,1 0,-1 0,-17 0,36 0,-36 18,17-18,-17 0,18 0,0 0,-1 0,-17 0,36 0,-36 0,17 0,18 17,-35-17,18 0,0 0,17 0,-17 0,-1 18,19-18,-19 0,1 18,17-18,-17 17,17-17,-17 0,-1 0,19 18,-19-18,19 0,-19 0,18 18,-17-18,0 0,17 0,-17 0,-1 17,19-17,-36 0,35 18,-17-18,-1 0,1 0,-1 0,-17 0,36 0,-36 0,17 18,-17-18,36 0,-19 17,1-17,-18 0,18 0,-18 0,17 0,1 18,-18-18,17 0,-17 0,18 0,-18 0,0 0,18 18,-1-18,-17 0,0 17,18-17,-18 0,18 0,-1 0,-17 0,0 18,18-18,-18 0,18 0,-18 17,0-17,17 0,1 18,-18-18,17 0,-17 0,18 0,0 18,-18-18,17 0,-17 0,18 0,-18 0,18 0,-1 0,-17 0,18 0,-18 17,0-17,0 0,18 0,-1 0,-17 18,0-18,0 18,18-18,-1 0,-17 0,18 0,-18 17,0-17,18 0,-18 0,0 18,17-18,-17 0,18 0,-18 18,18-18,-18 17,17-17,-17 0,18 0,-18 0,0 18,0-18,18 0,-18 0,17 0,-17 17,0-17,18 0,-18 0,0 18,18-18,-18 0,0 18,17-18,-17 0,18 0,-18 0,0 17,0 1,17-18,-17 0,0 0,18 18,0-18,-18 17,0-17,17 0,-17 0,0 18,18-18,-18 18,18-18,-18 0,0 17,17-17,-17 0,0 18,0 0,0-18,18 17,-18-17,0 18,18-18,-18 0,0 17,17-17,-17 18,0-18,0 18,0-18,0 17,0 1,18-18,-18 0,0 18,0-18,0 17,0-17,0 18,0 0,0-18,0 17,0-17,0 18,0-1,0-17,0 18,0-18,0 18,0-18,0 0,0 17,0 1,0-18,-18 18,1-18,17 0,0 17,0 1,-18-18,18 18,0-18,-18 0,18 17,0-17,0 0,-17 0,17 18,-18-18,18 0,0 17,-18-17,18 0,0 0,-17 18,17-18,-18 0,18 0,0 18,-18-18,18 0,0 0,-17 0,17 17,-18-17,1 18,17-18,-18 0,18 0,-18 0,18 18,-17-18,17 0,-18 0,0 0,1 17,17 1,-18-18,18 0,-18 0,18 0,-17 18,-1-18,18 0,0 0,-18 0,18 0,-17 17,-1-17,18 0,-17 0,17 18,-18-18,18 0,-18 0,1 0,17 0,-18 0,18 0,-18 0,1 0,-1 17,18-17,-18 0,1 0,-1 0,18 0,-17 0,17 0,-36 0,36 0,-17 0,17 0,-18 0,0 0,18 0,-17 0,17 0,-18 0,0 0,18 0,-17 0,17 0,-18 0,18 0,-17 0,-1 0,18 0,-18 0,18 0,-17 0,-1 0,18 0,0 0,-18 0,18 0,-17 0,17 0,-18 0,0 0,18 0,-17 0,17 0,-18 0,1 0,17 0,-18 0,18 0,-18 0,18 0,0 0,-17 0,-1 0,18 0,-18 0,18 0,-17 0,-1 0,18 0,-18 0,18 0,-35 0,35 0,-18 0,18 0,-17 0,17 0,-18 0,1 0,17 0,-18 0,18 0,-18 0,18 0,-17 0,-1 0,18 0,-18 0,18 0,-17 0,-1 0,18 0,-18 0,18 0,-17 0,17 0,-18 0,1 0,17 0,-18 0,18 0,-18 0,1 0,17 0,-18 0,18 0,-18 0,18 0,-17-17,-1 17,18 0,-18 0,18 0,-17 0,-1 0,18 0,-18 0,18 0,-17 0,17 0,-18 0,1 0,17 0,-18 0,18 0,-18 0,1 0,17 0,-18 0,18 0,-18 0,18 0,-17 0,-1 0,18 0,-18 0,18 0,-17 0,-1 0,18 0,-17 0,17 0,-18 0,18 0,0 0,-18 0,1 0,17 0,-18 0,18 0,-18 0,1 0,17 0,-18 0,0 0,1 0,17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16-03-25T15:57:16.2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106 0,'0'0,"0"17,0 1,0-18,0 18,0-18,0 17,0 1,0-1,0-17,-18 0,18 18,0 0,0-1,0-17,0 18,0-18,0 18,0-1,0-17,0 18,0-18,0 18,0-1,0-17,0 18,0-18,0 17,0-17,0 18,0 0,0-18,0 17,0-17,0 18,0 0,0-18,0 17,0-17,0 18,0-18,0 18,0-1,0-17,18 18,-18-18,0 18,0-1,0-17,0 18,0-18,0 0,0 17,0-17,0 36,0-19,18 1,-18-18,0 18,17-18,-17 17,0 1,0-18,0 0,0 18,0-18,0 17,18-17,-18 0,0 18,0-1,0-17,17 0,-17 18,18-18,-18 18,0-18,18 0,-18 17,0 1,0-18,0 18,17-18,-17 0,18 17,0-17,-18 18,0-18,17 0,-17 18,0-18,18 0,0 0,-18 35,0-35,17 0,1 17,-1-17,1 18,-18-18,35 18,-35-18,36 0,-36 17,17 1,1-18,0 0,-1 18,-17-18,35 17,-35-17,18 0,0 18,-1-18,1 0,0 18,-18-18,35 0,-35 0,18 17,-18-17,35 0,-35 18,18-18,-1 0,-17 17,18-17,-1 0,-17 0,0 0,18 0,0 0,-18 0,17 0,-17 0,0 18,18-18,0 0,-1 0,-17 18,18-18,0 0,-18 0,17 0,18 0,-35 0,18 0,-18 0,35 0,-17 0,0 0,17 0,-35 0,18 0,17 0,-35 0,35 0,-17 0,-1 0,19 0,-19 0,-17 0,36 0,-1 0,-17 0,-1 0,18 0,-17 0,17 0,-17 0,17 0,-17 0,0 0,34 0,-34 0,0 0,17 0,-17 0,-1 0,1 0,17 0,-35 0,35 0,-17 0,-18 0,35 0,-17 0,0 0,-1 0,-17 0,18 0,0 0,-18 0,17 0,-17 0,18 0,-18 0,18-18,-1 18,-17 0,18 0,-18 0,17 0,1 0,-18 0,18-18,-18 18,17 0,-17 0,18-17,0 17,-18 0,17 0,1 0,0 0,-1-18,1 18,-18 0,17-17,-17 17,18 0,-18 0,35-18,-35 18,36-18,-36 18,17 0,-17-17,18 17,0 0,-18-18,17 18,-17 0,18-18,-18 1,18 17,-1 0,-17 0,18-18,-18 18,17 0,1 0,-18-18,18 18,-18 0,17-17,-17-1,18 18,0 0,-18 0,17-17,-17 17,18-18,0 18,-18-18,17 18,-17-17,18 17,-18 0,17-18,1 0,-18 1,18 17,-18-18,17 0,1 18,-18-17,18 17,-18-18,0 1,17 17,-17-18,18 18,-18 0,0-18,0 1,18 17,-18-18,17 0,1 1,-18 17,0-18,0 18,17-18,-17 1,0 17,0-18,18 18,-18 0,0-17,0 17,0-18,0 18,0-18,0 18,0-17,0 17,0-18,0 0,0 18,0-17,0 17,0-18,0 18,0-35,0 35,0-18,0 18,0-18,0 1,0 17,0-18,0 18,0-17,0 17,0 0,0-18,0 0,0 18,-18 0,18-17,0 17,0 0,-17 0,17-18,-18 18,18-18,0 18,0 0,-17 0,17-17,0 17,-18 0,18 0,-18 0,18-18,0 18,-17 0,17 0,0 0,-18 0,18 0,0-18,-18 18,1 0,17 0,-18 0,18 0,0-17,-18 17,18 0,-17 0,-1 0,18 0,-17 0,17 0,-18 0,0 0,18 0,-17 0,17 0,-18 0,18 0,-18 0,1 0,17 0,-18 0,18 0,-18 0,1 0,17 0,-18 0,18 0,-17 0,17-18,0 18,-18 0,0 0,18 0,-17 0,17 0,-18 0,0 0,18 0,-17 0,17 0,-18 0,18 0,-18 0,1 0,17 0,-18 0,18 0,-18 0,1 0,17 0,-18 0,18 0,-17 0,17 0,-18 0,0 0,18 0,-17 0,17 0,-18 0,0 0,18 0,-17 0,17 0,-18 0,18 0,-18 0,1 0,17 0,-18 0,18 0,0 0,-17 0,-1 0,18 0,-18 0,18 0,-17 0,17 0,-18 0,0 0,18 0,-17 0,17 0,-18 0,0 0,1 0,17 0,-36 0,36 0,-17 0,17 0,-18 0,18 0,-17 0,-1 0,18 0,-18 0,18 0,-17 0,-1 0,18 0,-18 0,18 0,-17 0,17 0,-18 0,0 0,18 0,-17 0,-1 0,1 0,-1 0,18 0,-18 0,1 0,17 0,-18 0,18 0,-18 0,1 0,17 0,-18 0,18 0,-18 0,18 0,-17 0,-1 0,18 0,-17 0,17-17,-18 17,0 0,18 0,-17 0,17 0,-18 0,18 0,-18 0,1 0,17 0,-18 0,0 0,1 0,-1 0,18 0,-35 0,35 0,-18 0,18 0,-17 0,-1 0,0 0,18 0,-17 0,-1 0,18 0,-18 0,18 0,-17 0,17 0,-18 0,0 0,18 0,-17 0,17 0,-18 0,1 0,17 0,-18 0,18 0,-18 0,18 0,-17 0,-1 0,18-18,0 18,-18 0,18 0,-17 0,-1 0,18 0,-18 0,18 0,-17 0,17 0,-18 0,1 0,17 0,-18 0,18 0,-18 0,1 0,17 0,-18 0,0 0,1 0,17 0,-18 0,18 0,-18 0,18 0,-17 0,-1 0,18 0,-18 0,18 0,-17 0,17 0,-18 0,1 0,17 0,-18 0,18 0,-18 0,1 0,17 0,-18 0,18 0,-18 0,18 0,-17 0,17 0,-18 0,18 0,-18 0,18 0,-17 0,-1 0,18 18,-17-18,17 0,-18 0,18 0,-18 0,1 0,17 0,-18 0,18 0,-18 0,1 0,17 0,-18 0,18 17,-18-17,18 0,-17 0,-1 0,18 0,-17 0,17 0,-18 0,0 0,18 0,-17 0,17 0,-18 0,18 0,-18 0,1 0,17 0,-18 0,18 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E3D0F-E6BD-43B4-87A1-63F75DDD4BB9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F5F44-BDAE-44FC-9BD1-9D8DF3F7FD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7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這邊給半小時看看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5F44-BDAE-44FC-9BD1-9D8DF3F7FDA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59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看看你之前怎麼寫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5F44-BDAE-44FC-9BD1-9D8DF3F7FDA7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718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5F44-BDAE-44FC-9BD1-9D8DF3F7FDA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474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5F44-BDAE-44FC-9BD1-9D8DF3F7FDA7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288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討論兩個了</a:t>
            </a:r>
            <a:endParaRPr lang="en-US" altLang="zh-TW" dirty="0" smtClean="0"/>
          </a:p>
          <a:p>
            <a:r>
              <a:rPr lang="zh-TW" altLang="en-US" dirty="0" smtClean="0"/>
              <a:t>剩下的要等</a:t>
            </a:r>
            <a:r>
              <a:rPr lang="en-US" altLang="zh-TW" dirty="0" smtClean="0"/>
              <a:t>operator overloading</a:t>
            </a:r>
            <a:r>
              <a:rPr lang="zh-TW" altLang="en-US" dirty="0" smtClean="0"/>
              <a:t>再講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5F44-BDAE-44FC-9BD1-9D8DF3F7FDA7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81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7E636C0-41E4-4452-A61E-095E6747D6A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9CFE427-9C45-4DA6-9B93-4AB72ECDA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36C0-41E4-4452-A61E-095E6747D6A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E427-9C45-4DA6-9B93-4AB72ECDA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36C0-41E4-4452-A61E-095E6747D6A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E427-9C45-4DA6-9B93-4AB72ECDA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36C0-41E4-4452-A61E-095E6747D6A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E427-9C45-4DA6-9B93-4AB72ECDA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36C0-41E4-4452-A61E-095E6747D6A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E427-9C45-4DA6-9B93-4AB72ECDA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36C0-41E4-4452-A61E-095E6747D6A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E427-9C45-4DA6-9B93-4AB72ECDA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E636C0-41E4-4452-A61E-095E6747D6A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9CFE427-9C45-4DA6-9B93-4AB72ECDA74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7E636C0-41E4-4452-A61E-095E6747D6A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9CFE427-9C45-4DA6-9B93-4AB72ECDA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36C0-41E4-4452-A61E-095E6747D6A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E427-9C45-4DA6-9B93-4AB72ECDA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36C0-41E4-4452-A61E-095E6747D6A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E427-9C45-4DA6-9B93-4AB72ECDA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36C0-41E4-4452-A61E-095E6747D6A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E427-9C45-4DA6-9B93-4AB72ECDA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7E636C0-41E4-4452-A61E-095E6747D6A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9CFE427-9C45-4DA6-9B93-4AB72ECDA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olvemaudal/deep-c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" TargetMode="External"/><Relationship Id="rId2" Type="http://schemas.openxmlformats.org/officeDocument/2006/relationships/hyperlink" Target="http://en.cppreference.com/w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std/status" TargetMode="External"/><Relationship Id="rId2" Type="http://schemas.openxmlformats.org/officeDocument/2006/relationships/hyperlink" Target="https://msdn.microsoft.com/en-us/library/s16xw1a8.aspx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00034" y="1714488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Constructor &amp; Destructor</a:t>
            </a:r>
            <a:br>
              <a:rPr lang="en-US" altLang="zh-TW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Something You Should Know</a:t>
            </a:r>
            <a:endParaRPr lang="zh-TW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596" y="3857628"/>
            <a:ext cx="6024570" cy="1752600"/>
          </a:xfrm>
        </p:spPr>
        <p:txBody>
          <a:bodyPr/>
          <a:lstStyle/>
          <a:p>
            <a:r>
              <a:rPr lang="zh-TW" altLang="en-US" dirty="0" smtClean="0"/>
              <a:t>講者</a:t>
            </a:r>
            <a:r>
              <a:rPr lang="en-US" altLang="zh-TW" dirty="0" smtClean="0"/>
              <a:t>:</a:t>
            </a:r>
            <a:r>
              <a:rPr lang="zh-TW" altLang="en-US" dirty="0" smtClean="0"/>
              <a:t> 許友綸  </a:t>
            </a:r>
            <a:r>
              <a:rPr lang="en-US" altLang="zh-TW" dirty="0" smtClean="0"/>
              <a:t>PPT</a:t>
            </a:r>
            <a:r>
              <a:rPr lang="zh-TW" altLang="en-US" dirty="0" smtClean="0"/>
              <a:t>製作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Chen Yi</a:t>
            </a:r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000108"/>
            <a:ext cx="5500726" cy="537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&amp;&amp;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delete an object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071678"/>
            <a:ext cx="5929354" cy="437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Time!!!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Practice-1</a:t>
            </a:r>
          </a:p>
          <a:p>
            <a:pPr lvl="1"/>
            <a:r>
              <a:rPr lang="en-US" altLang="zh-TW" dirty="0" smtClean="0"/>
              <a:t>Find </a:t>
            </a:r>
            <a:r>
              <a:rPr lang="en-US" altLang="zh-TW" u="sng" dirty="0" smtClean="0"/>
              <a:t>dangling pointers</a:t>
            </a:r>
            <a:r>
              <a:rPr lang="en-US" altLang="zh-TW" dirty="0" smtClean="0"/>
              <a:t> in ‘main.cpp’ and fix it </a:t>
            </a:r>
            <a:r>
              <a:rPr lang="en-US" altLang="zh-TW" b="1" dirty="0" smtClean="0">
                <a:solidFill>
                  <a:srgbClr val="FF0000"/>
                </a:solidFill>
              </a:rPr>
              <a:t>by yourself!!</a:t>
            </a:r>
          </a:p>
          <a:p>
            <a:r>
              <a:rPr lang="en-US" altLang="zh-TW" dirty="0" smtClean="0"/>
              <a:t>Practice-2</a:t>
            </a:r>
          </a:p>
          <a:p>
            <a:pPr lvl="1"/>
            <a:r>
              <a:rPr lang="en-US" altLang="zh-TW" dirty="0" smtClean="0"/>
              <a:t>Build your class by yourselves</a:t>
            </a:r>
          </a:p>
          <a:p>
            <a:pPr lvl="1"/>
            <a:r>
              <a:rPr lang="en-US" altLang="zh-TW" dirty="0" smtClean="0"/>
              <a:t>New one!</a:t>
            </a:r>
          </a:p>
          <a:p>
            <a:pPr lvl="1"/>
            <a:r>
              <a:rPr lang="en-US" altLang="zh-TW" dirty="0" smtClean="0"/>
              <a:t>Delete it!</a:t>
            </a:r>
          </a:p>
          <a:p>
            <a:pPr lvl="1"/>
            <a:r>
              <a:rPr lang="en-US" altLang="zh-TW" dirty="0" smtClean="0"/>
              <a:t>Then new an array of objects</a:t>
            </a:r>
          </a:p>
          <a:p>
            <a:pPr lvl="1"/>
            <a:r>
              <a:rPr lang="en-US" altLang="zh-TW" dirty="0" smtClean="0"/>
              <a:t>The delete it </a:t>
            </a:r>
            <a:r>
              <a:rPr lang="en-US" altLang="zh-TW" dirty="0" err="1" smtClean="0"/>
              <a:t>xp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 &amp;&amp; Destructor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前情題要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Constructor</a:t>
            </a:r>
            <a:r>
              <a:rPr lang="zh-TW" altLang="en-US" dirty="0" smtClean="0"/>
              <a:t>和</a:t>
            </a:r>
            <a:r>
              <a:rPr lang="en-US" altLang="zh-TW" dirty="0" smtClean="0"/>
              <a:t>Destructor</a:t>
            </a:r>
            <a:r>
              <a:rPr lang="zh-TW" altLang="en-US" dirty="0" smtClean="0"/>
              <a:t>太多字母了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zh-TW" altLang="en-US" dirty="0" smtClean="0">
                <a:sym typeface="Wingdings" pitchFamily="2" charset="2"/>
              </a:rPr>
              <a:t>縮寫</a:t>
            </a:r>
            <a:r>
              <a:rPr lang="en-US" altLang="zh-TW" dirty="0" smtClean="0">
                <a:sym typeface="Wingdings" pitchFamily="2" charset="2"/>
              </a:rPr>
              <a:t>!!</a:t>
            </a:r>
          </a:p>
          <a:p>
            <a:pPr lvl="2"/>
            <a:r>
              <a:rPr lang="en-US" altLang="zh-TW" dirty="0" err="1" smtClean="0">
                <a:sym typeface="Wingdings" pitchFamily="2" charset="2"/>
              </a:rPr>
              <a:t>Ctor</a:t>
            </a:r>
            <a:r>
              <a:rPr lang="en-US" altLang="zh-TW" dirty="0" smtClean="0">
                <a:sym typeface="Wingdings" pitchFamily="2" charset="2"/>
              </a:rPr>
              <a:t>(constructor) </a:t>
            </a:r>
            <a:r>
              <a:rPr lang="en-US" altLang="zh-TW" dirty="0" err="1" smtClean="0">
                <a:sym typeface="Wingdings" pitchFamily="2" charset="2"/>
              </a:rPr>
              <a:t>Dtor</a:t>
            </a:r>
            <a:r>
              <a:rPr lang="en-US" altLang="zh-TW" dirty="0" smtClean="0">
                <a:sym typeface="Wingdings" pitchFamily="2" charset="2"/>
              </a:rPr>
              <a:t>(destructor)</a:t>
            </a:r>
          </a:p>
          <a:p>
            <a:pPr lvl="2"/>
            <a:endParaRPr lang="en-US" altLang="zh-TW" dirty="0" smtClean="0">
              <a:sym typeface="Wingdings" pitchFamily="2" charset="2"/>
            </a:endParaRPr>
          </a:p>
          <a:p>
            <a:pPr lvl="2"/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Ctor</a:t>
            </a:r>
            <a:r>
              <a:rPr lang="en-US" altLang="zh-TW" dirty="0" smtClean="0"/>
              <a:t> is a kind of member function that </a:t>
            </a:r>
            <a:r>
              <a:rPr lang="en-US" altLang="zh-TW" b="1" dirty="0" smtClean="0">
                <a:solidFill>
                  <a:srgbClr val="FF0000"/>
                </a:solidFill>
              </a:rPr>
              <a:t>initialize</a:t>
            </a:r>
            <a:r>
              <a:rPr lang="en-US" altLang="zh-TW" dirty="0" smtClean="0"/>
              <a:t> an instance of its class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Q1:</a:t>
            </a:r>
            <a:r>
              <a:rPr lang="zh-TW" altLang="en-US" dirty="0" smtClean="0"/>
              <a:t>甚麼是</a:t>
            </a:r>
            <a:r>
              <a:rPr lang="en-US" altLang="zh-TW" dirty="0" smtClean="0"/>
              <a:t>member function?!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Q2:</a:t>
            </a:r>
            <a:r>
              <a:rPr lang="zh-TW" altLang="en-US" dirty="0" smtClean="0"/>
              <a:t>怎麼用</a:t>
            </a:r>
            <a:r>
              <a:rPr lang="en-US" altLang="zh-TW" dirty="0" smtClean="0"/>
              <a:t>?!</a:t>
            </a:r>
          </a:p>
          <a:p>
            <a:pPr lvl="1"/>
            <a:r>
              <a:rPr lang="zh-TW" altLang="en-US" dirty="0" smtClean="0"/>
              <a:t>看下一頁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3143248"/>
            <a:ext cx="8229600" cy="1066800"/>
          </a:xfrm>
        </p:spPr>
        <p:txBody>
          <a:bodyPr/>
          <a:lstStyle/>
          <a:p>
            <a:pPr algn="ctr"/>
            <a:r>
              <a:rPr lang="zh-TW" altLang="en-US" dirty="0" smtClean="0"/>
              <a:t>騙你的</a:t>
            </a:r>
            <a:r>
              <a:rPr lang="en-US" altLang="zh-TW" dirty="0" err="1" smtClean="0"/>
              <a:t>OwO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在談論怎麼使用</a:t>
            </a:r>
            <a:r>
              <a:rPr lang="en-US" altLang="zh-TW" dirty="0" smtClean="0"/>
              <a:t>Constructor</a:t>
            </a:r>
            <a:r>
              <a:rPr lang="zh-TW" altLang="en-US" dirty="0" smtClean="0"/>
              <a:t>之前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我們來看看甚麼時候會執行</a:t>
            </a:r>
            <a:r>
              <a:rPr lang="en-US" altLang="zh-TW" dirty="0" smtClean="0"/>
              <a:t>constructor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 method!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Ans</a:t>
            </a:r>
            <a:r>
              <a:rPr lang="en-US" altLang="zh-TW" dirty="0" smtClean="0"/>
              <a:t>:</a:t>
            </a:r>
            <a:r>
              <a:rPr lang="zh-TW" altLang="en-US" dirty="0" smtClean="0"/>
              <a:t>在</a:t>
            </a:r>
            <a:r>
              <a:rPr lang="en-US" altLang="zh-TW" dirty="0" smtClean="0"/>
              <a:t>New</a:t>
            </a:r>
            <a:r>
              <a:rPr lang="zh-TW" altLang="en-US" dirty="0" smtClean="0"/>
              <a:t>一個物件的時候</a:t>
            </a:r>
            <a:r>
              <a:rPr lang="en-US" altLang="zh-TW" dirty="0" smtClean="0"/>
              <a:t>!!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Q:</a:t>
            </a:r>
            <a:r>
              <a:rPr lang="zh-TW" altLang="en-US" dirty="0" smtClean="0"/>
              <a:t>只有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的時候嗎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當然不是</a:t>
            </a:r>
            <a:r>
              <a:rPr lang="en-US" altLang="zh-TW" dirty="0" smtClean="0"/>
              <a:t>!!!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再來就看看怎麼用拉</a:t>
            </a:r>
            <a:r>
              <a:rPr lang="en-US" altLang="zh-TW" dirty="0" smtClean="0"/>
              <a:t>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Ctor</a:t>
            </a:r>
            <a:r>
              <a:rPr lang="en-US" altLang="zh-TW" dirty="0" smtClean="0"/>
              <a:t> def from </a:t>
            </a:r>
            <a:r>
              <a:rPr lang="en-US" altLang="zh-TW" dirty="0" err="1" smtClean="0"/>
              <a:t>msdn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A constructor has the </a:t>
            </a:r>
            <a:r>
              <a:rPr lang="en-US" altLang="zh-TW" b="1" dirty="0" smtClean="0">
                <a:solidFill>
                  <a:srgbClr val="FF0000"/>
                </a:solidFill>
              </a:rPr>
              <a:t>same name </a:t>
            </a:r>
            <a:r>
              <a:rPr lang="en-US" altLang="zh-TW" dirty="0" smtClean="0"/>
              <a:t>as the class and </a:t>
            </a:r>
            <a:r>
              <a:rPr lang="en-US" altLang="zh-TW" b="1" dirty="0" smtClean="0">
                <a:solidFill>
                  <a:srgbClr val="FF0000"/>
                </a:solidFill>
              </a:rPr>
              <a:t>no return value(no void thanks)</a:t>
            </a:r>
          </a:p>
          <a:p>
            <a:pPr lvl="1"/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 constructor can have </a:t>
            </a:r>
            <a:r>
              <a:rPr lang="en-US" altLang="zh-TW" b="1" dirty="0" smtClean="0">
                <a:solidFill>
                  <a:srgbClr val="FF0000"/>
                </a:solidFill>
              </a:rPr>
              <a:t>any number of parameters</a:t>
            </a:r>
            <a:r>
              <a:rPr lang="en-US" altLang="zh-TW" dirty="0" smtClean="0"/>
              <a:t> and a class may have any number of </a:t>
            </a:r>
            <a:r>
              <a:rPr lang="en-US" altLang="zh-TW" b="1" dirty="0" smtClean="0">
                <a:solidFill>
                  <a:srgbClr val="FF0000"/>
                </a:solidFill>
              </a:rPr>
              <a:t>overloaded constructors.</a:t>
            </a:r>
          </a:p>
          <a:p>
            <a:pPr lvl="1"/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Q1:</a:t>
            </a:r>
            <a:r>
              <a:rPr lang="zh-TW" altLang="en-US" dirty="0" smtClean="0"/>
              <a:t>為什麼你定義都用英文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爽啦</a:t>
            </a:r>
            <a:r>
              <a:rPr lang="en-US" altLang="zh-TW" dirty="0" smtClean="0"/>
              <a:t>!!</a:t>
            </a:r>
            <a:r>
              <a:rPr lang="zh-TW" altLang="en-US" dirty="0" smtClean="0"/>
              <a:t> 難不成你打程式是打中文</a:t>
            </a:r>
            <a:r>
              <a:rPr lang="en-US" altLang="zh-TW" dirty="0" smtClean="0"/>
              <a:t>?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Q2:</a:t>
            </a:r>
            <a:r>
              <a:rPr lang="zh-TW" altLang="en-US" dirty="0" smtClean="0"/>
              <a:t>甚麼是</a:t>
            </a:r>
            <a:r>
              <a:rPr lang="en-US" altLang="zh-TW" dirty="0" smtClean="0"/>
              <a:t>function overload?</a:t>
            </a:r>
          </a:p>
          <a:p>
            <a:pPr lvl="1"/>
            <a:r>
              <a:rPr lang="en-US" altLang="zh-TW" dirty="0" smtClean="0"/>
              <a:t>Multiple methods of the </a:t>
            </a:r>
            <a:r>
              <a:rPr lang="en-US" altLang="zh-TW" b="1" dirty="0" smtClean="0">
                <a:solidFill>
                  <a:srgbClr val="FF0000"/>
                </a:solidFill>
              </a:rPr>
              <a:t>same name </a:t>
            </a:r>
            <a:r>
              <a:rPr lang="en-US" altLang="zh-TW" dirty="0" smtClean="0"/>
              <a:t>with different implementations.</a:t>
            </a:r>
          </a:p>
          <a:p>
            <a:pPr lvl="1"/>
            <a:endParaRPr lang="en-US" altLang="zh-TW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3214686"/>
            <a:ext cx="8229600" cy="1066800"/>
          </a:xfrm>
        </p:spPr>
        <p:txBody>
          <a:bodyPr/>
          <a:lstStyle/>
          <a:p>
            <a:pPr algn="ctr"/>
            <a:r>
              <a:rPr lang="zh-TW" altLang="en-US" dirty="0" smtClean="0"/>
              <a:t>範例</a:t>
            </a:r>
            <a:r>
              <a:rPr lang="en-US" altLang="zh-TW" dirty="0" smtClean="0"/>
              <a:t>Time~~!!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Before we start~!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為什麼有些檔名要打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hpp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因為我家編輯器不打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hpp</a:t>
            </a:r>
            <a:r>
              <a:rPr lang="zh-TW" altLang="en-US" dirty="0" smtClean="0"/>
              <a:t>會把他當作</a:t>
            </a:r>
            <a:r>
              <a:rPr lang="en-US" altLang="zh-TW" dirty="0" smtClean="0"/>
              <a:t>c</a:t>
            </a:r>
            <a:r>
              <a:rPr lang="zh-TW" altLang="en-US" dirty="0" smtClean="0"/>
              <a:t>的標頭檔</a:t>
            </a:r>
            <a:r>
              <a:rPr lang="en-US" altLang="zh-TW" dirty="0" smtClean="0"/>
              <a:t>,</a:t>
            </a:r>
            <a:r>
              <a:rPr lang="zh-TW" altLang="en-US" dirty="0" smtClean="0"/>
              <a:t>然後不會變色</a:t>
            </a:r>
            <a:r>
              <a:rPr lang="en-US" altLang="zh-TW" dirty="0" smtClean="0"/>
              <a:t>…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zh-TW" altLang="en-US" dirty="0" smtClean="0">
                <a:sym typeface="Wingdings" pitchFamily="2" charset="2"/>
              </a:rPr>
              <a:t>這很痛苦</a:t>
            </a:r>
            <a:r>
              <a:rPr lang="en-US" altLang="zh-TW" dirty="0" smtClean="0">
                <a:sym typeface="Wingdings" pitchFamily="2" charset="2"/>
              </a:rPr>
              <a:t>QQ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有程式碼可以看</a:t>
            </a:r>
            <a:r>
              <a:rPr lang="en-US" altLang="zh-TW" dirty="0" smtClean="0"/>
              <a:t>!!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&amp;&amp;</a:t>
            </a:r>
            <a:r>
              <a:rPr lang="zh-TW" altLang="en-US" dirty="0" smtClean="0"/>
              <a:t> 麻煩請各位好好看一下裡面的</a:t>
            </a:r>
            <a:r>
              <a:rPr lang="zh-TW" altLang="en-US" b="1" dirty="0" smtClean="0">
                <a:solidFill>
                  <a:srgbClr val="FF0000"/>
                </a:solidFill>
              </a:rPr>
              <a:t>註解</a:t>
            </a:r>
            <a:r>
              <a:rPr lang="en-US" altLang="zh-TW" b="1" dirty="0" smtClean="0">
                <a:solidFill>
                  <a:srgbClr val="FF0000"/>
                </a:solidFill>
              </a:rPr>
              <a:t>!!!</a:t>
            </a:r>
          </a:p>
          <a:p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sz="2000" dirty="0" err="1" smtClean="0"/>
              <a:t>git</a:t>
            </a:r>
            <a:r>
              <a:rPr lang="en-US" altLang="zh-TW" sz="2000" dirty="0" smtClean="0"/>
              <a:t> clone https://github.com/FZzzz/AwakeLionRes.git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85720" y="92867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Test.hpp</a:t>
            </a:r>
            <a:endParaRPr lang="zh-TW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643050"/>
            <a:ext cx="53578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0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51050" y="2708275"/>
              <a:ext cx="2343150" cy="609600"/>
            </p14:xfrm>
          </p:contentPart>
        </mc:Choice>
        <mc:Fallback>
          <p:pic>
            <p:nvPicPr>
              <p:cNvPr id="40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1702" y="2699097"/>
                <a:ext cx="2361846" cy="62795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1142984"/>
            <a:ext cx="1757346" cy="285736"/>
          </a:xfrm>
        </p:spPr>
        <p:txBody>
          <a:bodyPr>
            <a:noAutofit/>
          </a:bodyPr>
          <a:lstStyle/>
          <a:p>
            <a:r>
              <a:rPr lang="en-US" altLang="zh-TW" sz="1800" dirty="0" smtClean="0">
                <a:latin typeface="+mn-lt"/>
              </a:rPr>
              <a:t>Test.cpp</a:t>
            </a:r>
            <a:endParaRPr lang="zh-TW" altLang="en-US" sz="1600" dirty="0">
              <a:latin typeface="+mn-lt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357430"/>
            <a:ext cx="7216928" cy="301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constructor</a:t>
            </a:r>
            <a:r>
              <a:rPr lang="zh-TW" altLang="en-US" dirty="0" smtClean="0"/>
              <a:t>中我能做甚麼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Initialize member data!</a:t>
            </a:r>
          </a:p>
          <a:p>
            <a:r>
              <a:rPr lang="en-US" altLang="zh-TW" dirty="0" smtClean="0"/>
              <a:t>And… Initialize !!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不能</a:t>
            </a:r>
            <a:r>
              <a:rPr lang="en-US" altLang="zh-TW" dirty="0" smtClean="0"/>
              <a:t>call </a:t>
            </a:r>
            <a:r>
              <a:rPr lang="zh-TW" altLang="en-US" dirty="0" smtClean="0"/>
              <a:t>其他 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嗎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可以</a:t>
            </a:r>
            <a:r>
              <a:rPr lang="en-US" altLang="zh-TW" dirty="0" smtClean="0"/>
              <a:t>!!</a:t>
            </a:r>
            <a:r>
              <a:rPr lang="zh-TW" altLang="en-US" dirty="0" smtClean="0"/>
              <a:t> 但</a:t>
            </a:r>
            <a:r>
              <a:rPr lang="en-US" altLang="zh-TW" dirty="0" smtClean="0"/>
              <a:t>… </a:t>
            </a:r>
            <a:r>
              <a:rPr lang="zh-TW" altLang="en-US" dirty="0" smtClean="0"/>
              <a:t>如果有必要一般還是希望另外寫在</a:t>
            </a:r>
            <a:r>
              <a:rPr lang="en-US" altLang="zh-TW" dirty="0" smtClean="0"/>
              <a:t>initialize()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出來給人用</a:t>
            </a:r>
            <a:endParaRPr lang="en-US" altLang="zh-TW" dirty="0" smtClean="0"/>
          </a:p>
          <a:p>
            <a:r>
              <a:rPr lang="en-US" altLang="zh-TW" dirty="0" smtClean="0"/>
              <a:t>Q:X___! </a:t>
            </a:r>
            <a:r>
              <a:rPr lang="zh-TW" altLang="en-US" dirty="0" smtClean="0"/>
              <a:t>那跟寫一個</a:t>
            </a:r>
            <a:r>
              <a:rPr lang="en-US" altLang="zh-TW" dirty="0" smtClean="0"/>
              <a:t>initialize()</a:t>
            </a:r>
            <a:r>
              <a:rPr lang="zh-TW" altLang="en-US" dirty="0" smtClean="0"/>
              <a:t>有甚麼差別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沒差別</a:t>
            </a:r>
            <a:r>
              <a:rPr lang="en-US" altLang="zh-TW" dirty="0" smtClean="0"/>
              <a:t>_(:3JZ)_?!</a:t>
            </a:r>
            <a:r>
              <a:rPr lang="zh-TW" altLang="en-US" dirty="0" smtClean="0"/>
              <a:t> 騙你的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來試寫看看個有</a:t>
            </a:r>
            <a:r>
              <a:rPr lang="en-US" altLang="zh-TW" dirty="0" smtClean="0"/>
              <a:t>const member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差在設計思維上 他沒有回傳值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所以</a:t>
            </a:r>
            <a:r>
              <a:rPr lang="en-US" altLang="zh-TW" dirty="0" smtClean="0"/>
              <a:t>…?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你應該只在</a:t>
            </a:r>
            <a:r>
              <a:rPr lang="en-US" altLang="zh-TW" dirty="0" smtClean="0"/>
              <a:t>constructor</a:t>
            </a:r>
            <a:r>
              <a:rPr lang="zh-TW" altLang="en-US" dirty="0" smtClean="0"/>
              <a:t>裡做最基本的初始化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其他</a:t>
            </a:r>
            <a:r>
              <a:rPr lang="en-US" altLang="zh-TW" dirty="0" smtClean="0"/>
              <a:t>member data</a:t>
            </a:r>
            <a:r>
              <a:rPr lang="zh-TW" altLang="en-US" dirty="0" smtClean="0"/>
              <a:t>要做細部的設定的話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請另外拉出來做</a:t>
            </a:r>
            <a:r>
              <a:rPr lang="en-US" altLang="zh-TW" dirty="0" smtClean="0"/>
              <a:t>!!</a:t>
            </a:r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詳細一點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Assign data to member variable in Constructor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Initialization List</a:t>
            </a:r>
          </a:p>
          <a:p>
            <a:pPr lvl="1"/>
            <a:r>
              <a:rPr lang="en-US" altLang="zh-TW" dirty="0" smtClean="0"/>
              <a:t>const member</a:t>
            </a:r>
          </a:p>
          <a:p>
            <a:pPr lvl="1"/>
            <a:r>
              <a:rPr lang="en-US" altLang="zh-TW" dirty="0" smtClean="0"/>
              <a:t>Parent’s member variables cannot be initialized in child , but you can call base class </a:t>
            </a:r>
            <a:r>
              <a:rPr lang="en-US" altLang="zh-TW" smtClean="0"/>
              <a:t>constructor.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Delete </a:t>
            </a:r>
            <a:r>
              <a:rPr lang="zh-TW" altLang="en-US" dirty="0" smtClean="0"/>
              <a:t>和 程式結束前會跑一次的</a:t>
            </a:r>
            <a:r>
              <a:rPr lang="en-US" altLang="zh-TW" dirty="0" smtClean="0"/>
              <a:t>method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名字也是和</a:t>
            </a:r>
            <a:r>
              <a:rPr lang="en-US" altLang="zh-TW" dirty="0" smtClean="0"/>
              <a:t>class name</a:t>
            </a:r>
            <a:r>
              <a:rPr lang="zh-TW" altLang="en-US" dirty="0" smtClean="0"/>
              <a:t>一樣</a:t>
            </a:r>
            <a:r>
              <a:rPr lang="en-US" altLang="zh-TW" dirty="0" smtClean="0"/>
              <a:t>!!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能不能</a:t>
            </a:r>
            <a:r>
              <a:rPr lang="en-US" altLang="zh-TW" dirty="0" smtClean="0"/>
              <a:t>overload?</a:t>
            </a:r>
          </a:p>
          <a:p>
            <a:pPr lvl="1"/>
            <a:r>
              <a:rPr lang="zh-TW" altLang="en-US" dirty="0" smtClean="0"/>
              <a:t>不行</a:t>
            </a:r>
            <a:r>
              <a:rPr lang="en-US" altLang="zh-TW" dirty="0" smtClean="0"/>
              <a:t>!!</a:t>
            </a:r>
          </a:p>
          <a:p>
            <a:pPr lvl="1"/>
            <a:r>
              <a:rPr lang="zh-TW" altLang="en-US" dirty="0" smtClean="0"/>
              <a:t>你要你自己寫一個</a:t>
            </a:r>
            <a:r>
              <a:rPr lang="en-US" altLang="zh-TW" dirty="0" smtClean="0"/>
              <a:t>destroy()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那</a:t>
            </a:r>
            <a:r>
              <a:rPr lang="en-US" altLang="zh-TW" dirty="0" smtClean="0"/>
              <a:t>… </a:t>
            </a:r>
            <a:r>
              <a:rPr lang="zh-TW" altLang="en-US" dirty="0" smtClean="0"/>
              <a:t>我該在</a:t>
            </a:r>
            <a:r>
              <a:rPr lang="en-US" altLang="zh-TW" dirty="0" smtClean="0"/>
              <a:t>destructor</a:t>
            </a:r>
            <a:r>
              <a:rPr lang="zh-TW" altLang="en-US" dirty="0" smtClean="0"/>
              <a:t>裡做甚麼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Release</a:t>
            </a:r>
            <a:r>
              <a:rPr lang="zh-TW" altLang="en-US" dirty="0" smtClean="0"/>
              <a:t>該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的東西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把你的</a:t>
            </a:r>
            <a:r>
              <a:rPr lang="en-US" altLang="zh-TW" dirty="0" smtClean="0"/>
              <a:t>pointer</a:t>
            </a:r>
            <a:r>
              <a:rPr lang="zh-TW" altLang="en-US" dirty="0" smtClean="0"/>
              <a:t>管好</a:t>
            </a:r>
            <a:r>
              <a:rPr lang="en-US" altLang="zh-TW" dirty="0" smtClean="0"/>
              <a:t>!!</a:t>
            </a:r>
          </a:p>
          <a:p>
            <a:endParaRPr lang="en-US" altLang="zh-TW" dirty="0" smtClean="0"/>
          </a:p>
          <a:p>
            <a:endParaRPr lang="en-US" altLang="zh-TW" dirty="0" smtClean="0">
              <a:sym typeface="Wingdings" pitchFamily="2" charset="2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3148018"/>
            <a:ext cx="8229600" cy="1066800"/>
          </a:xfrm>
        </p:spPr>
        <p:txBody>
          <a:bodyPr/>
          <a:lstStyle/>
          <a:p>
            <a:pPr algn="ctr"/>
            <a:r>
              <a:rPr lang="zh-TW" altLang="en-US" dirty="0" smtClean="0"/>
              <a:t>範例</a:t>
            </a:r>
            <a:r>
              <a:rPr lang="en-US" altLang="zh-TW" dirty="0" smtClean="0"/>
              <a:t>Time~~</a:t>
            </a:r>
            <a:endParaRPr lang="zh-TW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571612"/>
            <a:ext cx="4572032" cy="441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357158" y="785794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宣告</a:t>
            </a:r>
            <a:endParaRPr lang="zh-TW" alt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14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54300" y="2908300"/>
              <a:ext cx="1054100" cy="419100"/>
            </p14:xfrm>
          </p:contentPart>
        </mc:Choice>
        <mc:Fallback>
          <p:pic>
            <p:nvPicPr>
              <p:cNvPr id="614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4965" y="2899097"/>
                <a:ext cx="1072769" cy="43750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定義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test.cpp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說好的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呢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因為沒甚麼東西需要去洗的 所以就沒寫拉</a:t>
            </a:r>
            <a:r>
              <a:rPr lang="en-US" altLang="zh-TW" dirty="0" smtClean="0"/>
              <a:t>XD</a:t>
            </a:r>
          </a:p>
          <a:p>
            <a:pPr lvl="1"/>
            <a:r>
              <a:rPr lang="zh-TW" altLang="en-US" dirty="0" smtClean="0"/>
              <a:t>不過你需要</a:t>
            </a:r>
            <a:r>
              <a:rPr lang="zh-TW" altLang="en-US" b="1" dirty="0" smtClean="0">
                <a:solidFill>
                  <a:srgbClr val="FF0000"/>
                </a:solidFill>
              </a:rPr>
              <a:t>注意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</a:p>
          <a:p>
            <a:pPr lvl="2"/>
            <a:r>
              <a:rPr lang="zh-TW" altLang="en-US" dirty="0" smtClean="0"/>
              <a:t>未來你在寫其他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時有</a:t>
            </a:r>
            <a:r>
              <a:rPr lang="en-US" altLang="zh-TW" dirty="0" smtClean="0"/>
              <a:t>pointer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member data</a:t>
            </a:r>
          </a:p>
          <a:p>
            <a:pPr lvl="2"/>
            <a:r>
              <a:rPr lang="zh-TW" altLang="en-US" dirty="0" smtClean="0"/>
              <a:t>或你有更動到你的</a:t>
            </a:r>
            <a:r>
              <a:rPr lang="en-US" altLang="zh-TW" dirty="0" smtClean="0"/>
              <a:t>member data</a:t>
            </a:r>
            <a:r>
              <a:rPr lang="zh-TW" altLang="en-US" dirty="0" smtClean="0"/>
              <a:t>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要記得把它弄成</a:t>
            </a:r>
            <a:r>
              <a:rPr lang="en-US" altLang="zh-TW" dirty="0" smtClean="0"/>
              <a:t>0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掉</a:t>
            </a:r>
            <a:r>
              <a:rPr lang="en-US" altLang="zh-TW" dirty="0" smtClean="0"/>
              <a:t>pointer</a:t>
            </a:r>
            <a:r>
              <a:rPr lang="zh-TW" altLang="en-US" dirty="0" smtClean="0"/>
              <a:t>指去的資料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&amp;&amp;</a:t>
            </a:r>
            <a:r>
              <a:rPr lang="zh-TW" altLang="en-US" dirty="0" smtClean="0"/>
              <a:t>好好處理你的</a:t>
            </a:r>
            <a:r>
              <a:rPr lang="en-US" altLang="zh-TW" dirty="0" smtClean="0"/>
              <a:t>pointer!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428868"/>
            <a:ext cx="5786478" cy="147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5804" y="3005142"/>
            <a:ext cx="8229600" cy="1066800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Recall (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ザー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Class!)</a:t>
            </a:r>
            <a:endParaRPr lang="zh-TW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做一個你的</a:t>
            </a:r>
            <a:r>
              <a:rPr lang="en-US" altLang="zh-TW" dirty="0" smtClean="0"/>
              <a:t>class(</a:t>
            </a:r>
            <a:r>
              <a:rPr lang="zh-TW" altLang="en-US" dirty="0" smtClean="0"/>
              <a:t>有甚麼不用管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給他個</a:t>
            </a:r>
            <a:r>
              <a:rPr lang="en-US" altLang="zh-TW" dirty="0" smtClean="0"/>
              <a:t>constructor</a:t>
            </a:r>
          </a:p>
          <a:p>
            <a:r>
              <a:rPr lang="zh-TW" altLang="en-US" dirty="0" smtClean="0"/>
              <a:t>再給他個不一樣的</a:t>
            </a:r>
            <a:r>
              <a:rPr lang="en-US" altLang="zh-TW" dirty="0" smtClean="0"/>
              <a:t>constructor</a:t>
            </a:r>
          </a:p>
          <a:p>
            <a:r>
              <a:rPr lang="zh-TW" altLang="en-US" dirty="0" smtClean="0"/>
              <a:t>再給他個</a:t>
            </a:r>
            <a:r>
              <a:rPr lang="en-US" altLang="zh-TW" dirty="0" smtClean="0"/>
              <a:t>destructor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X!</a:t>
            </a:r>
            <a:r>
              <a:rPr lang="zh-TW" altLang="en-US" dirty="0" smtClean="0"/>
              <a:t> 這甚麼鳥練習</a:t>
            </a:r>
            <a:r>
              <a:rPr lang="en-US" altLang="zh-TW" dirty="0" smtClean="0"/>
              <a:t>?!</a:t>
            </a:r>
          </a:p>
          <a:p>
            <a:r>
              <a:rPr lang="zh-TW" altLang="en-US" dirty="0" smtClean="0"/>
              <a:t>總是該由你自己試試回想剛剛聽了甚麼</a:t>
            </a:r>
            <a:endParaRPr lang="en-US" altLang="zh-TW" dirty="0" smtClean="0"/>
          </a:p>
          <a:p>
            <a:r>
              <a:rPr lang="en-US" altLang="zh-TW" dirty="0" smtClean="0"/>
              <a:t>&amp;&amp;</a:t>
            </a:r>
            <a:r>
              <a:rPr lang="zh-TW" altLang="en-US" dirty="0" smtClean="0"/>
              <a:t> 你也該會自己寫點測試檔吧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如果你真的不知道</a:t>
            </a:r>
            <a:r>
              <a:rPr lang="en-US" altLang="zh-TW" dirty="0" smtClean="0"/>
              <a:t>?!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寫個有</a:t>
            </a:r>
            <a:r>
              <a:rPr lang="en-US" altLang="zh-TW" dirty="0" smtClean="0"/>
              <a:t>Pointer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吧</a:t>
            </a:r>
            <a:endParaRPr lang="en-US" altLang="zh-TW" dirty="0" smtClean="0"/>
          </a:p>
          <a:p>
            <a:r>
              <a:rPr lang="zh-TW" altLang="en-US" dirty="0" smtClean="0"/>
              <a:t>嗯</a:t>
            </a:r>
            <a:r>
              <a:rPr lang="en-US" altLang="zh-TW" dirty="0" smtClean="0"/>
              <a:t>……</a:t>
            </a:r>
          </a:p>
          <a:p>
            <a:r>
              <a:rPr lang="zh-TW" altLang="en-US" dirty="0" smtClean="0"/>
              <a:t>就寫個</a:t>
            </a:r>
            <a:r>
              <a:rPr lang="en-US" altLang="zh-TW" dirty="0" smtClean="0"/>
              <a:t>class A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B</a:t>
            </a:r>
            <a:r>
              <a:rPr lang="zh-TW" altLang="en-US" dirty="0" smtClean="0"/>
              <a:t>吧</a:t>
            </a:r>
            <a:endParaRPr lang="en-US" altLang="zh-TW" dirty="0" smtClean="0"/>
          </a:p>
          <a:p>
            <a:r>
              <a:rPr lang="en-US" altLang="zh-TW" dirty="0" smtClean="0"/>
              <a:t>A</a:t>
            </a:r>
          </a:p>
          <a:p>
            <a:pPr lvl="1"/>
            <a:r>
              <a:rPr lang="zh-TW" altLang="en-US" dirty="0" smtClean="0"/>
              <a:t>有</a:t>
            </a:r>
            <a:r>
              <a:rPr lang="en-US" altLang="zh-TW" dirty="0" smtClean="0"/>
              <a:t>member variable a (type</a:t>
            </a:r>
            <a:r>
              <a:rPr lang="zh-TW" altLang="en-US" dirty="0" smtClean="0"/>
              <a:t>你開心就好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和一個</a:t>
            </a:r>
            <a:r>
              <a:rPr lang="en-US" altLang="zh-TW" dirty="0" smtClean="0"/>
              <a:t>pointer (type </a:t>
            </a:r>
            <a:r>
              <a:rPr lang="en-US" altLang="zh-TW" b="1" dirty="0" smtClean="0"/>
              <a:t>B*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constructor</a:t>
            </a:r>
            <a:r>
              <a:rPr lang="zh-TW" altLang="en-US" dirty="0" smtClean="0"/>
              <a:t>裡</a:t>
            </a:r>
            <a:r>
              <a:rPr lang="en-US" altLang="zh-TW" dirty="0" smtClean="0"/>
              <a:t>new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B</a:t>
            </a:r>
            <a:r>
              <a:rPr lang="zh-TW" altLang="en-US" dirty="0" smtClean="0"/>
              <a:t>給他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destructor</a:t>
            </a:r>
            <a:r>
              <a:rPr lang="zh-TW" altLang="en-US" dirty="0" smtClean="0"/>
              <a:t>裡</a:t>
            </a:r>
            <a:r>
              <a:rPr lang="en-US" altLang="zh-TW" dirty="0" smtClean="0"/>
              <a:t>delete</a:t>
            </a:r>
            <a:r>
              <a:rPr lang="zh-TW" altLang="en-US" dirty="0" smtClean="0"/>
              <a:t>掉他</a:t>
            </a:r>
            <a:endParaRPr lang="en-US" altLang="zh-TW" dirty="0" smtClean="0"/>
          </a:p>
          <a:p>
            <a:r>
              <a:rPr lang="en-US" altLang="zh-TW" dirty="0" smtClean="0"/>
              <a:t>B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ctor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dtor</a:t>
            </a:r>
            <a:r>
              <a:rPr lang="zh-TW" altLang="en-US" dirty="0" smtClean="0"/>
              <a:t>印出他被呼叫了就好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Hints for 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觀察</a:t>
            </a:r>
            <a:r>
              <a:rPr lang="en-US" altLang="zh-TW" dirty="0" smtClean="0"/>
              <a:t>constructor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destructor</a:t>
            </a:r>
            <a:r>
              <a:rPr lang="zh-TW" altLang="en-US" dirty="0" smtClean="0"/>
              <a:t>甚麼時候會被叫到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觀察該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的記憶體位址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然後你應該要知道要好好避免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Memory leakage</a:t>
            </a:r>
          </a:p>
          <a:p>
            <a:pPr lvl="2"/>
            <a:r>
              <a:rPr lang="en-US" altLang="zh-TW" dirty="0" smtClean="0"/>
              <a:t>Dangling pointer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觀察</a:t>
            </a:r>
            <a:r>
              <a:rPr lang="en-US" altLang="zh-TW" dirty="0" smtClean="0"/>
              <a:t>…</a:t>
            </a:r>
            <a:r>
              <a:rPr lang="zh-TW" altLang="en-US" dirty="0" smtClean="0"/>
              <a:t> 你想觀察的</a:t>
            </a:r>
            <a:r>
              <a:rPr lang="en-US" altLang="zh-TW" dirty="0" smtClean="0"/>
              <a:t>_(:3JZ)_</a:t>
            </a:r>
          </a:p>
          <a:p>
            <a:pPr lvl="1"/>
            <a:r>
              <a:rPr lang="zh-TW" altLang="en-US" dirty="0" smtClean="0"/>
              <a:t>不然寫測試檔寫爽的</a:t>
            </a:r>
            <a:r>
              <a:rPr lang="en-US" altLang="zh-TW" dirty="0" smtClean="0"/>
              <a:t>XD?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148018"/>
            <a:ext cx="8229600" cy="1066800"/>
          </a:xfrm>
        </p:spPr>
        <p:txBody>
          <a:bodyPr/>
          <a:lstStyle/>
          <a:p>
            <a:r>
              <a:rPr lang="en-US" altLang="zh-TW" dirty="0" smtClean="0"/>
              <a:t>Thank you for your attention!</a:t>
            </a:r>
            <a:endParaRPr lang="zh-TW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Something deeper!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Copy constructor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Rule of Three</a:t>
            </a:r>
            <a:endParaRPr lang="zh-TW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 smtClean="0"/>
              <a:t>甚麼是</a:t>
            </a:r>
            <a:r>
              <a:rPr lang="en-US" altLang="zh-TW" sz="3600" dirty="0" smtClean="0"/>
              <a:t>Copy Constructor?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如字面意思所講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Copy!!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當你</a:t>
            </a:r>
            <a:r>
              <a:rPr lang="en-US" altLang="zh-TW" dirty="0" smtClean="0"/>
              <a:t>call copy constructor</a:t>
            </a:r>
          </a:p>
          <a:p>
            <a:pPr lvl="1"/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member variable</a:t>
            </a:r>
            <a:r>
              <a:rPr lang="zh-TW" altLang="en-US" dirty="0" smtClean="0"/>
              <a:t>會</a:t>
            </a:r>
            <a:r>
              <a:rPr lang="en-US" altLang="zh-TW" dirty="0" smtClean="0"/>
              <a:t>Copy</a:t>
            </a:r>
            <a:r>
              <a:rPr lang="zh-TW" altLang="en-US" dirty="0" smtClean="0"/>
              <a:t>一份給</a:t>
            </a:r>
            <a:r>
              <a:rPr lang="en-US" altLang="zh-TW" dirty="0" smtClean="0"/>
              <a:t>B</a:t>
            </a:r>
          </a:p>
          <a:p>
            <a:pPr lvl="1"/>
            <a:r>
              <a:rPr lang="zh-TW" altLang="en-US" dirty="0" smtClean="0"/>
              <a:t>然後會成為</a:t>
            </a:r>
            <a:r>
              <a:rPr lang="en-US" altLang="zh-TW" dirty="0" smtClean="0"/>
              <a:t>B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member variable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怎麼寫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786058"/>
            <a:ext cx="6390509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128586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其實你沒寫就</a:t>
            </a:r>
            <a:r>
              <a:rPr lang="en-US" altLang="zh-TW" dirty="0" smtClean="0"/>
              <a:t>compiler</a:t>
            </a:r>
            <a:r>
              <a:rPr lang="zh-TW" altLang="en-US" dirty="0" smtClean="0"/>
              <a:t>會自動幫你補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00034" y="2714620"/>
            <a:ext cx="8229600" cy="1357322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但是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!!!</a:t>
            </a:r>
            <a:r>
              <a:rPr kumimoji="0" lang="zh-TW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如果你有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pointer</a:t>
            </a:r>
            <a:r>
              <a:rPr kumimoji="0" lang="zh-TW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member variable…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71472" y="450057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G______________________G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讓我們看看範例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Run the code~~! (main.cpp)</a:t>
            </a:r>
          </a:p>
          <a:p>
            <a:pPr lvl="1"/>
            <a:r>
              <a:rPr lang="zh-TW" altLang="en-US" dirty="0" smtClean="0"/>
              <a:t>沒有</a:t>
            </a:r>
            <a:r>
              <a:rPr lang="en-US" altLang="zh-TW" dirty="0" smtClean="0"/>
              <a:t>overload</a:t>
            </a:r>
            <a:r>
              <a:rPr lang="zh-TW" altLang="en-US" dirty="0" smtClean="0"/>
              <a:t>過</a:t>
            </a:r>
            <a:r>
              <a:rPr lang="en-US" altLang="zh-TW" dirty="0" smtClean="0"/>
              <a:t>default constructor</a:t>
            </a:r>
            <a:r>
              <a:rPr lang="zh-TW" altLang="en-US" dirty="0" smtClean="0"/>
              <a:t>的</a:t>
            </a:r>
            <a:endParaRPr lang="zh-TW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429000"/>
            <a:ext cx="461178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And read the code… (Test.hpp)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071678"/>
            <a:ext cx="6572296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Overview</a:t>
            </a:r>
            <a:endParaRPr lang="zh-TW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New &amp; delete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Constructor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Destructor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Advanced</a:t>
            </a:r>
          </a:p>
          <a:p>
            <a:pPr lvl="1"/>
            <a:r>
              <a:rPr lang="en-US" altLang="zh-TW" dirty="0" smtClean="0"/>
              <a:t>copy constructor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Test.cpp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714620"/>
            <a:ext cx="617397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 of Three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Think…</a:t>
            </a:r>
          </a:p>
          <a:p>
            <a:pPr lvl="1"/>
            <a:r>
              <a:rPr lang="en-US" altLang="zh-TW" dirty="0" smtClean="0"/>
              <a:t>Pointer member </a:t>
            </a:r>
            <a:r>
              <a:rPr lang="en-US" altLang="zh-TW" dirty="0" smtClean="0">
                <a:sym typeface="Wingdings" pitchFamily="2" charset="2"/>
              </a:rPr>
              <a:t> Destructor releases memory.</a:t>
            </a:r>
          </a:p>
          <a:p>
            <a:pPr lvl="1"/>
            <a:endParaRPr lang="en-US" altLang="zh-TW" dirty="0" smtClean="0">
              <a:sym typeface="Wingdings" pitchFamily="2" charset="2"/>
            </a:endParaRPr>
          </a:p>
          <a:p>
            <a:pPr lvl="1"/>
            <a:r>
              <a:rPr lang="en-US" altLang="zh-TW" dirty="0" smtClean="0">
                <a:sym typeface="Wingdings" pitchFamily="2" charset="2"/>
              </a:rPr>
              <a:t>If we want to copy an object  copy constructor</a:t>
            </a:r>
          </a:p>
          <a:p>
            <a:pPr lvl="1"/>
            <a:endParaRPr lang="en-US" altLang="zh-TW" dirty="0" smtClean="0">
              <a:sym typeface="Wingdings" pitchFamily="2" charset="2"/>
            </a:endParaRP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copy?</a:t>
            </a:r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= (assign)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Copy constructor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a class need a destructor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We also need a copy constructor</a:t>
            </a:r>
          </a:p>
          <a:p>
            <a:pPr lvl="1"/>
            <a:endParaRPr lang="en-US" altLang="zh-TW" dirty="0" smtClean="0">
              <a:sym typeface="Wingdings" pitchFamily="2" charset="2"/>
            </a:endParaRPr>
          </a:p>
          <a:p>
            <a:pPr lvl="1"/>
            <a:r>
              <a:rPr lang="en-US" altLang="zh-TW" dirty="0" smtClean="0">
                <a:sym typeface="Wingdings" pitchFamily="2" charset="2"/>
              </a:rPr>
              <a:t>And a copy assignment operator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307181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Congratulation~~!!</a:t>
            </a:r>
            <a:endParaRPr lang="zh-TW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講完了來推點坑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你覺得到這邊你懂多少</a:t>
            </a:r>
            <a:r>
              <a:rPr lang="en-US" altLang="zh-TW" dirty="0" smtClean="0"/>
              <a:t>C/C++</a:t>
            </a:r>
            <a:r>
              <a:rPr lang="zh-TW" altLang="en-US" dirty="0" smtClean="0"/>
              <a:t>阿ˊ</a:t>
            </a:r>
            <a:r>
              <a:rPr lang="en-US" altLang="zh-TW" dirty="0" smtClean="0"/>
              <a:t>wˋ?</a:t>
            </a:r>
          </a:p>
          <a:p>
            <a:r>
              <a:rPr lang="zh-TW" altLang="en-US" dirty="0" smtClean="0"/>
              <a:t>看看這篇後</a:t>
            </a:r>
            <a:r>
              <a:rPr lang="en-US" altLang="zh-TW" dirty="0" smtClean="0"/>
              <a:t>,</a:t>
            </a:r>
            <a:r>
              <a:rPr lang="zh-TW" altLang="en-US" dirty="0" smtClean="0"/>
              <a:t>再回頭來問問自己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Deep C (and C++)</a:t>
            </a:r>
          </a:p>
          <a:p>
            <a:pPr lvl="2"/>
            <a:r>
              <a:rPr lang="en-US" altLang="zh-TW" dirty="0" smtClean="0">
                <a:hlinkClick r:id="rId2"/>
              </a:rPr>
              <a:t>http://www.slideshare.net/olvemaudal/deep-c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再來一點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C++ reference</a:t>
            </a:r>
          </a:p>
          <a:p>
            <a:pPr lvl="1"/>
            <a:r>
              <a:rPr lang="en-US" altLang="zh-TW" dirty="0" smtClean="0">
                <a:hlinkClick r:id="rId2"/>
              </a:rPr>
              <a:t>http://en.cppreference.com/w/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如果你想更了解</a:t>
            </a:r>
            <a:r>
              <a:rPr lang="en-US" altLang="zh-TW" dirty="0" smtClean="0"/>
              <a:t>C++</a:t>
            </a:r>
            <a:r>
              <a:rPr lang="zh-TW" altLang="en-US" dirty="0" smtClean="0"/>
              <a:t>的話</a:t>
            </a:r>
            <a:r>
              <a:rPr lang="en-US" altLang="zh-TW" dirty="0" smtClean="0"/>
              <a:t>,</a:t>
            </a:r>
            <a:r>
              <a:rPr lang="zh-TW" altLang="en-US" dirty="0" smtClean="0"/>
              <a:t>建議你找資料的時候可以來這邊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ISO</a:t>
            </a:r>
            <a:r>
              <a:rPr lang="zh-TW" altLang="en-US" dirty="0" smtClean="0"/>
              <a:t> </a:t>
            </a:r>
            <a:r>
              <a:rPr lang="en-US" altLang="zh-TW" dirty="0" smtClean="0"/>
              <a:t>C++</a:t>
            </a:r>
          </a:p>
          <a:p>
            <a:pPr lvl="1"/>
            <a:r>
              <a:rPr lang="en-US" altLang="zh-TW" dirty="0" smtClean="0"/>
              <a:t>C++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standard</a:t>
            </a:r>
            <a:r>
              <a:rPr lang="zh-TW" altLang="en-US" dirty="0" smtClean="0"/>
              <a:t>的動向</a:t>
            </a:r>
            <a:endParaRPr lang="en-US" altLang="zh-TW" dirty="0" smtClean="0">
              <a:hlinkClick r:id="rId3"/>
            </a:endParaRPr>
          </a:p>
          <a:p>
            <a:pPr lvl="1"/>
            <a:r>
              <a:rPr lang="en-US" altLang="zh-TW" dirty="0" smtClean="0">
                <a:hlinkClick r:id="rId3"/>
              </a:rPr>
              <a:t>https://isocpp.org/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那書的話呢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r>
              <a:rPr lang="zh-TW" altLang="en-US" dirty="0" smtClean="0"/>
              <a:t> </a:t>
            </a:r>
            <a:r>
              <a:rPr lang="en-US" altLang="zh-TW" dirty="0" smtClean="0"/>
              <a:t>Primer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老師有推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假設你想寫遊戲</a:t>
            </a:r>
            <a:r>
              <a:rPr lang="en-US" altLang="zh-TW" dirty="0" smtClean="0"/>
              <a:t>…</a:t>
            </a:r>
          </a:p>
          <a:p>
            <a:pPr lvl="1"/>
            <a:r>
              <a:rPr lang="en-US" altLang="zh-TW" dirty="0" smtClean="0"/>
              <a:t>Game Coding Complete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r>
              <a:rPr lang="en-US" altLang="zh-TW" baseline="30000" dirty="0" smtClean="0"/>
              <a:t>th</a:t>
            </a:r>
            <a:r>
              <a:rPr lang="zh-TW" altLang="en-US" baseline="30000" dirty="0" smtClean="0"/>
              <a:t> </a:t>
            </a:r>
            <a:r>
              <a:rPr lang="en-US" altLang="zh-TW" dirty="0" smtClean="0"/>
              <a:t>edition</a:t>
            </a:r>
          </a:p>
          <a:p>
            <a:pPr lvl="2"/>
            <a:r>
              <a:rPr lang="zh-TW" altLang="en-US" dirty="0" smtClean="0"/>
              <a:t>這兩本你現在借不到</a:t>
            </a:r>
            <a:r>
              <a:rPr lang="en-US" altLang="zh-TW" dirty="0" smtClean="0"/>
              <a:t>,</a:t>
            </a:r>
            <a:r>
              <a:rPr lang="zh-TW" altLang="en-US" dirty="0" smtClean="0"/>
              <a:t>他們在我旁邊</a:t>
            </a:r>
            <a:r>
              <a:rPr lang="en-US" altLang="zh-TW" dirty="0" smtClean="0"/>
              <a:t>:P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最後的最後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其實我們今天講的都可以在</a:t>
            </a:r>
            <a:r>
              <a:rPr lang="en-US" altLang="zh-TW" dirty="0" smtClean="0"/>
              <a:t>MSDN</a:t>
            </a:r>
            <a:r>
              <a:rPr lang="zh-TW" altLang="en-US" dirty="0" smtClean="0"/>
              <a:t>上找到</a:t>
            </a:r>
            <a:endParaRPr lang="en-US" altLang="zh-TW" dirty="0" smtClean="0"/>
          </a:p>
          <a:p>
            <a:pPr lvl="1"/>
            <a:r>
              <a:rPr lang="zh-TW" altLang="en-US" dirty="0" smtClean="0">
                <a:hlinkClick r:id="rId2"/>
              </a:rPr>
              <a:t>嗚嗚都沒人看ˊ</a:t>
            </a:r>
            <a:r>
              <a:rPr lang="en-US" altLang="zh-TW" dirty="0" smtClean="0">
                <a:hlinkClick r:id="rId2"/>
              </a:rPr>
              <a:t>^ˋ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C++</a:t>
            </a:r>
            <a:r>
              <a:rPr lang="zh-TW" altLang="en-US" dirty="0" smtClean="0"/>
              <a:t> 已經演進到</a:t>
            </a:r>
            <a:r>
              <a:rPr lang="en-US" altLang="zh-TW" dirty="0" smtClean="0"/>
              <a:t>C++14</a:t>
            </a:r>
            <a:r>
              <a:rPr lang="zh-TW" altLang="en-US" dirty="0" smtClean="0"/>
              <a:t>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還快搞好</a:t>
            </a:r>
            <a:r>
              <a:rPr lang="en-US" altLang="zh-TW" dirty="0" smtClean="0"/>
              <a:t>C++17</a:t>
            </a:r>
            <a:r>
              <a:rPr lang="zh-TW" altLang="en-US" dirty="0" smtClean="0"/>
              <a:t>了</a:t>
            </a:r>
            <a:r>
              <a:rPr lang="en-US" altLang="zh-TW" dirty="0" smtClean="0"/>
              <a:t>!!</a:t>
            </a:r>
          </a:p>
          <a:p>
            <a:pPr lvl="1"/>
            <a:r>
              <a:rPr lang="zh-TW" altLang="en-US" dirty="0" smtClean="0">
                <a:hlinkClick r:id="rId3"/>
              </a:rPr>
              <a:t>看看</a:t>
            </a:r>
            <a:r>
              <a:rPr lang="en-US" altLang="zh-TW" dirty="0" smtClean="0">
                <a:hlinkClick r:id="rId3"/>
              </a:rPr>
              <a:t>ISO</a:t>
            </a:r>
            <a:r>
              <a:rPr lang="zh-TW" altLang="en-US" dirty="0" smtClean="0">
                <a:hlinkClick r:id="rId3"/>
              </a:rPr>
              <a:t>吧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你還不多趕快架自己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起來練練</a:t>
            </a:r>
            <a:r>
              <a:rPr lang="en-US" altLang="zh-TW" dirty="0" smtClean="0"/>
              <a:t>?!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hlinkClick r:id="rId2"/>
              </a:rPr>
              <a:t>Cppreference</a:t>
            </a:r>
            <a:endParaRPr lang="en-US" altLang="zh-TW" dirty="0" smtClean="0"/>
          </a:p>
          <a:p>
            <a:r>
              <a:rPr lang="en-US" altLang="zh-TW" dirty="0" smtClean="0"/>
              <a:t>C++ Primer</a:t>
            </a:r>
          </a:p>
          <a:p>
            <a:r>
              <a:rPr lang="en-US" altLang="zh-TW" dirty="0" smtClean="0"/>
              <a:t>Absolute C++</a:t>
            </a:r>
          </a:p>
          <a:p>
            <a:r>
              <a:rPr lang="en-US" altLang="zh-TW" dirty="0" smtClean="0"/>
              <a:t>Game Coding Complete</a:t>
            </a:r>
          </a:p>
          <a:p>
            <a:r>
              <a:rPr lang="en-US" altLang="zh-TW" dirty="0" smtClean="0"/>
              <a:t>Deep C slide</a:t>
            </a:r>
          </a:p>
          <a:p>
            <a:endParaRPr lang="en-US" altLang="zh-TW" smtClean="0"/>
          </a:p>
          <a:p>
            <a:r>
              <a:rPr lang="zh-TW" altLang="en-US" smtClean="0"/>
              <a:t>獅子王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New &amp;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new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delete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new[]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delete[]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and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Like 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() in c</a:t>
            </a:r>
          </a:p>
          <a:p>
            <a:pPr lvl="1"/>
            <a:r>
              <a:rPr lang="zh-TW" altLang="en-US" dirty="0" smtClean="0"/>
              <a:t>想得起來嗎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想不起來</a:t>
            </a:r>
            <a:r>
              <a:rPr lang="en-US" altLang="zh-TW" dirty="0" smtClean="0"/>
              <a:t>?!</a:t>
            </a:r>
            <a:r>
              <a:rPr lang="zh-TW" altLang="en-US" dirty="0" smtClean="0"/>
              <a:t> </a:t>
            </a:r>
            <a:r>
              <a:rPr lang="en-US" altLang="zh-TW" dirty="0" smtClean="0"/>
              <a:t>_(:3JZ)_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Review(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() &amp;&amp; free())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428868"/>
            <a:ext cx="57245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and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就是動態記憶體配置啦</a:t>
            </a:r>
            <a:r>
              <a:rPr lang="en-US" altLang="zh-TW" dirty="0" smtClean="0"/>
              <a:t>!!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New and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New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delete </a:t>
            </a:r>
            <a:r>
              <a:rPr lang="zh-TW" altLang="en-US" dirty="0" smtClean="0"/>
              <a:t>要成對</a:t>
            </a:r>
            <a:r>
              <a:rPr lang="en-US" altLang="zh-TW" dirty="0" smtClean="0"/>
              <a:t>!!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New[]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delete[]</a:t>
            </a:r>
            <a:r>
              <a:rPr lang="zh-TW" altLang="en-US" dirty="0" smtClean="0"/>
              <a:t>也是成對的</a:t>
            </a:r>
            <a:r>
              <a:rPr lang="en-US" altLang="zh-TW" dirty="0" smtClean="0"/>
              <a:t>!!</a:t>
            </a:r>
          </a:p>
          <a:p>
            <a:pPr lvl="1"/>
            <a:r>
              <a:rPr lang="zh-TW" altLang="en-US" dirty="0" smtClean="0"/>
              <a:t>雖然說在</a:t>
            </a:r>
            <a:r>
              <a:rPr lang="en-US" altLang="zh-TW" dirty="0" smtClean="0"/>
              <a:t>basic type</a:t>
            </a:r>
            <a:r>
              <a:rPr lang="zh-TW" altLang="en-US" dirty="0" smtClean="0"/>
              <a:t>上</a:t>
            </a:r>
            <a:r>
              <a:rPr lang="en-US" altLang="zh-TW" dirty="0" smtClean="0"/>
              <a:t>,</a:t>
            </a:r>
            <a:r>
              <a:rPr lang="zh-TW" altLang="en-US" dirty="0" smtClean="0"/>
              <a:t>即使對使用</a:t>
            </a:r>
            <a:r>
              <a:rPr lang="en-US" altLang="zh-TW" dirty="0" smtClean="0"/>
              <a:t>new[]</a:t>
            </a:r>
            <a:r>
              <a:rPr lang="zh-TW" altLang="en-US" dirty="0" smtClean="0"/>
              <a:t>的東西用</a:t>
            </a:r>
            <a:r>
              <a:rPr lang="en-US" altLang="zh-TW" dirty="0" smtClean="0"/>
              <a:t>delete</a:t>
            </a:r>
            <a:r>
              <a:rPr lang="zh-TW" altLang="en-US" dirty="0" smtClean="0"/>
              <a:t>而不是</a:t>
            </a:r>
            <a:r>
              <a:rPr lang="en-US" altLang="zh-TW" dirty="0" smtClean="0"/>
              <a:t>delete[],</a:t>
            </a:r>
            <a:r>
              <a:rPr lang="zh-TW" altLang="en-US" dirty="0" smtClean="0"/>
              <a:t>是一樣的效果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但還是不行</a:t>
            </a:r>
            <a:r>
              <a:rPr lang="en-US" altLang="zh-TW" dirty="0" smtClean="0"/>
              <a:t>!!!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請養成好的習慣ˊ</a:t>
            </a:r>
            <a:r>
              <a:rPr lang="en-US" altLang="zh-TW" dirty="0" smtClean="0"/>
              <a:t>__&gt;ˋ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&amp;&amp;</a:t>
            </a:r>
            <a:r>
              <a:rPr lang="zh-TW" altLang="en-US" dirty="0" smtClean="0"/>
              <a:t> 碰上</a:t>
            </a:r>
            <a:r>
              <a:rPr lang="en-US" altLang="zh-TW" dirty="0" smtClean="0"/>
              <a:t>Object</a:t>
            </a:r>
            <a:r>
              <a:rPr lang="zh-TW" altLang="en-US" smtClean="0"/>
              <a:t>哩丟</a:t>
            </a:r>
            <a:r>
              <a:rPr lang="zh-TW" altLang="en-US" dirty="0" smtClean="0"/>
              <a:t>災系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訂 2">
      <a:majorFont>
        <a:latin typeface="Consolas"/>
        <a:ea typeface="微軟正黑體"/>
        <a:cs typeface=""/>
      </a:majorFont>
      <a:minorFont>
        <a:latin typeface="Consolas"/>
        <a:ea typeface="微軟正黑體"/>
        <a:cs typeface="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</TotalTime>
  <Words>1235</Words>
  <Application>Microsoft Office PowerPoint</Application>
  <PresentationFormat>如螢幕大小 (4:3)</PresentationFormat>
  <Paragraphs>260</Paragraphs>
  <Slides>49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7" baseType="lpstr">
      <vt:lpstr>微軟正黑體</vt:lpstr>
      <vt:lpstr>新細明體</vt:lpstr>
      <vt:lpstr>Calibri</vt:lpstr>
      <vt:lpstr>Consolas</vt:lpstr>
      <vt:lpstr>Georgia</vt:lpstr>
      <vt:lpstr>Wingdings</vt:lpstr>
      <vt:lpstr>Wingdings 2</vt:lpstr>
      <vt:lpstr>都會</vt:lpstr>
      <vt:lpstr>Constructor &amp; Destructor Something You Should Know</vt:lpstr>
      <vt:lpstr>Before we start~!</vt:lpstr>
      <vt:lpstr>Recall (ザーClass!)</vt:lpstr>
      <vt:lpstr>Overview</vt:lpstr>
      <vt:lpstr>New &amp; delete</vt:lpstr>
      <vt:lpstr>New and delete</vt:lpstr>
      <vt:lpstr>Review(malloc() &amp;&amp; free())</vt:lpstr>
      <vt:lpstr>New and delete</vt:lpstr>
      <vt:lpstr>New and delete</vt:lpstr>
      <vt:lpstr>PowerPoint 簡報</vt:lpstr>
      <vt:lpstr>New &amp;&amp; delete an object</vt:lpstr>
      <vt:lpstr>Practice Time!!!</vt:lpstr>
      <vt:lpstr>Constructor &amp;&amp; Destructor</vt:lpstr>
      <vt:lpstr>Constructor</vt:lpstr>
      <vt:lpstr>騙你的OwO</vt:lpstr>
      <vt:lpstr>在談論怎麼使用Constructor之前…</vt:lpstr>
      <vt:lpstr>再來就看看怎麼用拉~</vt:lpstr>
      <vt:lpstr>PowerPoint 簡報</vt:lpstr>
      <vt:lpstr>範例Time~~!!</vt:lpstr>
      <vt:lpstr>PowerPoint 簡報</vt:lpstr>
      <vt:lpstr>Test.cpp</vt:lpstr>
      <vt:lpstr>在constructor中我能做甚麼?</vt:lpstr>
      <vt:lpstr>所以…?</vt:lpstr>
      <vt:lpstr>詳細一點…</vt:lpstr>
      <vt:lpstr>Destructor</vt:lpstr>
      <vt:lpstr>那… 我該在destructor裡做甚麼?</vt:lpstr>
      <vt:lpstr>範例Time~~</vt:lpstr>
      <vt:lpstr>PowerPoint 簡報</vt:lpstr>
      <vt:lpstr>定義 in test.cpp</vt:lpstr>
      <vt:lpstr>Practice Time</vt:lpstr>
      <vt:lpstr>如果你真的不知道?!</vt:lpstr>
      <vt:lpstr>Some Hints for Practice</vt:lpstr>
      <vt:lpstr>Thank you for your attention!</vt:lpstr>
      <vt:lpstr>Something deeper!</vt:lpstr>
      <vt:lpstr>甚麼是Copy Constructor?</vt:lpstr>
      <vt:lpstr>怎麼寫?</vt:lpstr>
      <vt:lpstr>其實你沒寫就compiler會自動幫你補</vt:lpstr>
      <vt:lpstr>讓我們看看範例</vt:lpstr>
      <vt:lpstr>And read the code… (Test.hpp)</vt:lpstr>
      <vt:lpstr>Test.cpp</vt:lpstr>
      <vt:lpstr>Rule of Three</vt:lpstr>
      <vt:lpstr>PowerPoint 簡報</vt:lpstr>
      <vt:lpstr>Conclusion</vt:lpstr>
      <vt:lpstr>Congratulation~~!!</vt:lpstr>
      <vt:lpstr>講完了來推點坑</vt:lpstr>
      <vt:lpstr>再來一點…</vt:lpstr>
      <vt:lpstr>那書的話呢?</vt:lpstr>
      <vt:lpstr>最後的最後…</vt:lpstr>
      <vt:lpstr>References</vt:lpstr>
    </vt:vector>
  </TitlesOfParts>
  <Company>C.M.T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 &amp; Destructor   &amp;&amp; Something detail</dc:title>
  <dc:creator>ChenYi</dc:creator>
  <cp:lastModifiedBy>joe</cp:lastModifiedBy>
  <cp:revision>403</cp:revision>
  <dcterms:created xsi:type="dcterms:W3CDTF">2016-03-22T10:54:29Z</dcterms:created>
  <dcterms:modified xsi:type="dcterms:W3CDTF">2016-10-16T13:13:44Z</dcterms:modified>
</cp:coreProperties>
</file>