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0" r:id="rId3"/>
    <p:sldId id="268" r:id="rId4"/>
    <p:sldId id="257" r:id="rId5"/>
    <p:sldId id="267" r:id="rId6"/>
    <p:sldId id="269" r:id="rId7"/>
    <p:sldId id="270" r:id="rId8"/>
    <p:sldId id="271" r:id="rId9"/>
    <p:sldId id="272" r:id="rId10"/>
    <p:sldId id="258" r:id="rId11"/>
    <p:sldId id="273" r:id="rId12"/>
    <p:sldId id="279" r:id="rId13"/>
    <p:sldId id="274" r:id="rId14"/>
    <p:sldId id="275" r:id="rId15"/>
    <p:sldId id="259" r:id="rId16"/>
    <p:sldId id="276" r:id="rId17"/>
    <p:sldId id="265" r:id="rId18"/>
    <p:sldId id="277" r:id="rId19"/>
    <p:sldId id="260" r:id="rId20"/>
    <p:sldId id="263" r:id="rId21"/>
    <p:sldId id="264" r:id="rId22"/>
    <p:sldId id="266" r:id="rId23"/>
    <p:sldId id="278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FB51E17-AAA4-4342-9018-D8E238BEB43F}">
          <p14:sldIdLst>
            <p14:sldId id="256"/>
            <p14:sldId id="280"/>
            <p14:sldId id="268"/>
            <p14:sldId id="257"/>
            <p14:sldId id="267"/>
            <p14:sldId id="269"/>
            <p14:sldId id="270"/>
            <p14:sldId id="271"/>
            <p14:sldId id="272"/>
            <p14:sldId id="258"/>
            <p14:sldId id="273"/>
            <p14:sldId id="279"/>
            <p14:sldId id="274"/>
            <p14:sldId id="275"/>
            <p14:sldId id="259"/>
            <p14:sldId id="276"/>
            <p14:sldId id="265"/>
            <p14:sldId id="277"/>
            <p14:sldId id="260"/>
            <p14:sldId id="263"/>
            <p14:sldId id="264"/>
            <p14:sldId id="266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Function &amp; Operator</a:t>
            </a:r>
            <a:br>
              <a:rPr lang="en-US" altLang="zh-TW" dirty="0" smtClean="0"/>
            </a:br>
            <a:r>
              <a:rPr lang="en-US" altLang="zh-TW" dirty="0" smtClean="0"/>
              <a:t>Overloading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蔡侑軒</a:t>
            </a:r>
          </a:p>
        </p:txBody>
      </p:sp>
    </p:spTree>
    <p:extLst>
      <p:ext uri="{BB962C8B-B14F-4D97-AF65-F5344CB8AC3E}">
        <p14:creationId xmlns:p14="http://schemas.microsoft.com/office/powerpoint/2010/main" val="40156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template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3" y="1807361"/>
            <a:ext cx="3490549" cy="219770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如果我有可能輸入很多種</a:t>
            </a:r>
            <a:r>
              <a:rPr lang="en-US" altLang="zh-TW" dirty="0" smtClean="0"/>
              <a:t>type</a:t>
            </a:r>
            <a:r>
              <a:rPr lang="zh-TW" altLang="en-US" dirty="0" smtClean="0"/>
              <a:t>，那是不是要一個個刻呢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63323"/>
            <a:ext cx="4392488" cy="514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template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1333607"/>
          </a:xfrm>
        </p:spPr>
        <p:txBody>
          <a:bodyPr/>
          <a:lstStyle/>
          <a:p>
            <a:r>
              <a:rPr lang="zh-TW" altLang="en-US" dirty="0" smtClean="0"/>
              <a:t>其實我們可以</a:t>
            </a:r>
            <a:r>
              <a:rPr lang="en-US" altLang="zh-TW" dirty="0" smtClean="0"/>
              <a:t>….</a:t>
            </a:r>
          </a:p>
          <a:p>
            <a:pPr lvl="1"/>
            <a:r>
              <a:rPr lang="en-US" altLang="zh-TW" dirty="0" smtClean="0"/>
              <a:t>T</a:t>
            </a:r>
            <a:r>
              <a:rPr lang="zh-TW" altLang="en-US" dirty="0" smtClean="0"/>
              <a:t> </a:t>
            </a:r>
            <a:r>
              <a:rPr lang="zh-TW" altLang="en-US" dirty="0"/>
              <a:t>稱作</a:t>
            </a:r>
            <a:r>
              <a:rPr lang="en-US" altLang="zh-TW" dirty="0" smtClean="0"/>
              <a:t> placeholder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645024"/>
            <a:ext cx="605127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4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小試身手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請排除</a:t>
            </a:r>
            <a:r>
              <a:rPr lang="en-US" altLang="zh-TW" dirty="0" smtClean="0"/>
              <a:t>Comparison.cpp</a:t>
            </a:r>
            <a:r>
              <a:rPr lang="zh-TW" altLang="en-US" dirty="0" smtClean="0"/>
              <a:t>中的錯誤並將</a:t>
            </a:r>
            <a:r>
              <a:rPr lang="en-US" altLang="zh-TW" dirty="0" smtClean="0"/>
              <a:t>Comparison1</a:t>
            </a:r>
            <a:r>
              <a:rPr lang="zh-TW" altLang="en-US" dirty="0" smtClean="0"/>
              <a:t> 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以</a:t>
            </a:r>
            <a:r>
              <a:rPr lang="en-US" altLang="zh-TW" dirty="0" smtClean="0"/>
              <a:t>function overloading</a:t>
            </a:r>
            <a:r>
              <a:rPr lang="zh-TW" altLang="en-US" dirty="0" smtClean="0"/>
              <a:t>的形式取代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實作</a:t>
            </a:r>
            <a:r>
              <a:rPr lang="en-US" altLang="zh-TW" dirty="0" smtClean="0"/>
              <a:t>function template</a:t>
            </a:r>
            <a:r>
              <a:rPr lang="zh-TW" altLang="en-US" dirty="0" smtClean="0"/>
              <a:t>，取代所有使用的</a:t>
            </a:r>
            <a:r>
              <a:rPr lang="en-US" altLang="zh-TW" dirty="0" smtClean="0"/>
              <a:t>Comparison</a:t>
            </a:r>
            <a:r>
              <a:rPr lang="zh-TW" altLang="en-US" dirty="0" smtClean="0"/>
              <a:t> </a:t>
            </a:r>
            <a:r>
              <a:rPr lang="en-US" altLang="zh-TW" dirty="0" smtClean="0"/>
              <a:t>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985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Before Class……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700808"/>
            <a:ext cx="4608512" cy="4608512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71198">
                        <a14:foregroundMark x1="50115" y1="23445" x2="50115" y2="23445"/>
                        <a14:foregroundMark x1="11406" y1="30861" x2="11406" y2="30861"/>
                        <a14:foregroundMark x1="29839" y1="44019" x2="29839" y2="44019"/>
                        <a14:foregroundMark x1="66014" y1="32297" x2="66014" y2="32297"/>
                        <a14:foregroundMark x1="64631" y1="59569" x2="64631" y2="595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53" t="-35" r="28828" b="512"/>
          <a:stretch/>
        </p:blipFill>
        <p:spPr>
          <a:xfrm>
            <a:off x="372399" y="2708920"/>
            <a:ext cx="6048672" cy="401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7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Before Class……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844824"/>
            <a:ext cx="4143375" cy="1609725"/>
          </a:xfr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37" y="4149080"/>
            <a:ext cx="5495925" cy="21621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524328" y="4306837"/>
            <a:ext cx="611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zh-TW" alt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243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 Overloading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Operator Overloading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 一定要是 </a:t>
            </a:r>
            <a:r>
              <a:rPr lang="en-US" altLang="zh-TW" dirty="0" smtClean="0">
                <a:solidFill>
                  <a:srgbClr val="FF0000"/>
                </a:solidFill>
              </a:rPr>
              <a:t>non-static member function</a:t>
            </a:r>
            <a:r>
              <a:rPr lang="en-US" altLang="zh-TW" dirty="0" smtClean="0"/>
              <a:t> </a:t>
            </a:r>
            <a:r>
              <a:rPr lang="zh-TW" altLang="en-US" dirty="0" smtClean="0"/>
              <a:t>或是</a:t>
            </a: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global function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36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Non-static Member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1261599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寫法如下</a:t>
            </a:r>
            <a:endParaRPr lang="en-US" altLang="zh-TW" dirty="0" smtClean="0"/>
          </a:p>
          <a:p>
            <a:r>
              <a:rPr lang="zh-TW" altLang="en-US" dirty="0" smtClean="0"/>
              <a:t>注意</a:t>
            </a:r>
            <a:r>
              <a:rPr lang="en-US" altLang="zh-TW" dirty="0" smtClean="0"/>
              <a:t>!!non-static member function</a:t>
            </a:r>
            <a:r>
              <a:rPr lang="zh-TW" altLang="en-US" dirty="0" smtClean="0"/>
              <a:t> 在其前面固定會省略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r>
              <a:rPr lang="zh-TW" altLang="en-US" dirty="0" smtClean="0">
                <a:solidFill>
                  <a:srgbClr val="FF0000"/>
                </a:solidFill>
              </a:rPr>
              <a:t>自己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argument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要使用此</a:t>
            </a:r>
            <a:r>
              <a:rPr lang="en-US" altLang="zh-TW" dirty="0" smtClean="0"/>
              <a:t>argument</a:t>
            </a:r>
            <a:r>
              <a:rPr lang="zh-TW" altLang="en-US" dirty="0" smtClean="0"/>
              <a:t>，請善用</a:t>
            </a:r>
            <a:r>
              <a:rPr lang="en-US" altLang="zh-TW" dirty="0" smtClean="0">
                <a:solidFill>
                  <a:srgbClr val="FF0000"/>
                </a:solidFill>
              </a:rPr>
              <a:t>”this”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當使用 </a:t>
            </a:r>
            <a:r>
              <a:rPr lang="en-US" altLang="zh-TW" dirty="0" err="1" smtClean="0"/>
              <a:t>mycard</a:t>
            </a:r>
            <a:r>
              <a:rPr lang="en-US" altLang="zh-TW" dirty="0" smtClean="0"/>
              <a:t> &gt;= </a:t>
            </a:r>
            <a:r>
              <a:rPr lang="en-US" altLang="zh-TW" dirty="0" err="1" smtClean="0"/>
              <a:t>aicard</a:t>
            </a:r>
            <a:r>
              <a:rPr lang="en-US" altLang="zh-TW" dirty="0" smtClean="0"/>
              <a:t> </a:t>
            </a:r>
            <a:r>
              <a:rPr lang="zh-TW" altLang="en-US" dirty="0" smtClean="0"/>
              <a:t>時</a:t>
            </a:r>
            <a:r>
              <a:rPr lang="zh-TW" altLang="en-US" dirty="0"/>
              <a:t>，</a:t>
            </a:r>
            <a:r>
              <a:rPr lang="zh-TW" altLang="en-US" dirty="0" smtClean="0"/>
              <a:t>下面的</a:t>
            </a:r>
            <a:r>
              <a:rPr lang="en-US" altLang="zh-TW" dirty="0" smtClean="0"/>
              <a:t>operator function</a:t>
            </a:r>
            <a:r>
              <a:rPr lang="zh-TW" altLang="en-US" dirty="0" smtClean="0"/>
              <a:t>會被呼叫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301130"/>
            <a:ext cx="557935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1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Global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1117583"/>
          </a:xfrm>
        </p:spPr>
        <p:txBody>
          <a:bodyPr/>
          <a:lstStyle/>
          <a:p>
            <a:r>
              <a:rPr lang="en-US" altLang="zh-TW" dirty="0" smtClean="0"/>
              <a:t>Function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argument</a:t>
            </a:r>
            <a:r>
              <a:rPr lang="zh-TW" altLang="en-US" dirty="0" smtClean="0"/>
              <a:t>必須清楚地寫出來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不可省略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通常會習慣宣告成</a:t>
            </a:r>
            <a:r>
              <a:rPr lang="en-US" altLang="zh-TW" dirty="0" smtClean="0"/>
              <a:t>friend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88" y="2996952"/>
            <a:ext cx="4972050" cy="11049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63" y="4365104"/>
            <a:ext cx="46863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7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Global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111758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operator&lt;&lt;</a:t>
            </a:r>
            <a:r>
              <a:rPr lang="zh-TW" altLang="en-US" dirty="0" smtClean="0"/>
              <a:t> 中，我們將其</a:t>
            </a:r>
            <a:r>
              <a:rPr lang="en-US" altLang="zh-TW" dirty="0" smtClean="0"/>
              <a:t>return type</a:t>
            </a:r>
            <a:r>
              <a:rPr lang="zh-TW" altLang="en-US" dirty="0"/>
              <a:t>設</a:t>
            </a:r>
            <a:r>
              <a:rPr lang="zh-TW" altLang="en-US" dirty="0" smtClean="0"/>
              <a:t>為</a:t>
            </a:r>
            <a:r>
              <a:rPr lang="en-US" altLang="zh-TW" dirty="0" err="1" smtClean="0">
                <a:solidFill>
                  <a:srgbClr val="FF0000"/>
                </a:solidFill>
              </a:rPr>
              <a:t>ostream</a:t>
            </a:r>
            <a:r>
              <a:rPr lang="en-US" altLang="zh-TW" dirty="0" smtClean="0">
                <a:solidFill>
                  <a:srgbClr val="FF0000"/>
                </a:solidFill>
              </a:rPr>
              <a:t>&amp;</a:t>
            </a:r>
            <a:r>
              <a:rPr lang="zh-TW" altLang="en-US" dirty="0" smtClean="0"/>
              <a:t>並</a:t>
            </a:r>
            <a:r>
              <a:rPr lang="en-US" altLang="zh-TW" dirty="0" smtClean="0">
                <a:solidFill>
                  <a:srgbClr val="FF0000"/>
                </a:solidFill>
              </a:rPr>
              <a:t>return out</a:t>
            </a:r>
            <a:r>
              <a:rPr lang="zh-TW" altLang="en-US" dirty="0" smtClean="0"/>
              <a:t>以便可以</a:t>
            </a:r>
            <a:r>
              <a:rPr lang="zh-TW" altLang="en-US" dirty="0" smtClean="0">
                <a:solidFill>
                  <a:srgbClr val="FF0000"/>
                </a:solidFill>
              </a:rPr>
              <a:t>連鎖使用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E.g.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cout</a:t>
            </a:r>
            <a:r>
              <a:rPr lang="en-US" altLang="zh-TW" dirty="0" smtClean="0"/>
              <a:t>&lt;&lt;</a:t>
            </a:r>
            <a:r>
              <a:rPr lang="en-US" altLang="zh-TW" dirty="0" err="1" smtClean="0"/>
              <a:t>mycard</a:t>
            </a:r>
            <a:r>
              <a:rPr lang="en-US" altLang="zh-TW" dirty="0" smtClean="0"/>
              <a:t>&lt;&lt;</a:t>
            </a:r>
            <a:r>
              <a:rPr lang="en-US" altLang="zh-TW" dirty="0" err="1" smtClean="0"/>
              <a:t>aicard</a:t>
            </a:r>
            <a:r>
              <a:rPr lang="en-US" altLang="zh-TW" dirty="0" smtClean="0"/>
              <a:t>&lt;&lt;</a:t>
            </a:r>
            <a:r>
              <a:rPr lang="en-US" altLang="zh-TW" dirty="0" err="1" smtClean="0"/>
              <a:t>endl</a:t>
            </a:r>
            <a:r>
              <a:rPr lang="en-US" altLang="zh-TW" dirty="0" smtClean="0"/>
              <a:t>;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88" y="2996952"/>
            <a:ext cx="4972050" cy="11049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838" y="4365104"/>
            <a:ext cx="46863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7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/>
              <a:t>T</a:t>
            </a:r>
            <a:r>
              <a:rPr lang="en-US" altLang="zh-TW" i="1" dirty="0" smtClean="0"/>
              <a:t>hree </a:t>
            </a:r>
            <a:r>
              <a:rPr lang="en-US" altLang="zh-TW" i="1" dirty="0"/>
              <a:t>E</a:t>
            </a:r>
            <a:r>
              <a:rPr lang="en-US" altLang="zh-TW" i="1" dirty="0" smtClean="0"/>
              <a:t>xceptions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assignment operator </a:t>
            </a:r>
            <a:r>
              <a:rPr lang="en-US" altLang="zh-TW" dirty="0" smtClean="0"/>
              <a:t>(=)</a:t>
            </a:r>
          </a:p>
          <a:p>
            <a:pPr lvl="1"/>
            <a:r>
              <a:rPr lang="en-US" altLang="zh-TW" dirty="0" err="1" smtClean="0"/>
              <a:t>mycard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aicard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err="1" smtClean="0"/>
              <a:t>Memberwise</a:t>
            </a:r>
            <a:r>
              <a:rPr lang="en-US" altLang="zh-TW" dirty="0" smtClean="0"/>
              <a:t> assignment</a:t>
            </a:r>
          </a:p>
          <a:p>
            <a:r>
              <a:rPr lang="en-US" altLang="zh-TW" dirty="0"/>
              <a:t>address </a:t>
            </a:r>
            <a:r>
              <a:rPr lang="en-US" altLang="zh-TW" dirty="0" smtClean="0"/>
              <a:t>(&amp;)</a:t>
            </a:r>
          </a:p>
          <a:p>
            <a:pPr lvl="1"/>
            <a:r>
              <a:rPr lang="en-US" altLang="zh-TW" dirty="0" smtClean="0"/>
              <a:t>Card* c = &amp;</a:t>
            </a:r>
            <a:r>
              <a:rPr lang="en-US" altLang="zh-TW" dirty="0" err="1" smtClean="0"/>
              <a:t>mycard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comma (,)</a:t>
            </a:r>
          </a:p>
          <a:p>
            <a:pPr lvl="1"/>
            <a:r>
              <a:rPr lang="en-US" altLang="zh-TW" dirty="0" smtClean="0"/>
              <a:t>(</a:t>
            </a:r>
            <a:r>
              <a:rPr lang="en-US" altLang="zh-TW" dirty="0" err="1" smtClean="0"/>
              <a:t>mycard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aicard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Return </a:t>
            </a:r>
            <a:r>
              <a:rPr lang="zh-TW" altLang="en-US" dirty="0" smtClean="0"/>
              <a:t>後面的值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597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Before Class……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今天想做</a:t>
            </a:r>
            <a:r>
              <a:rPr lang="en-US" altLang="zh-TW" dirty="0" smtClean="0"/>
              <a:t>……</a:t>
            </a:r>
          </a:p>
          <a:p>
            <a:r>
              <a:rPr lang="zh-TW" altLang="en-US" dirty="0"/>
              <a:t>運氣測試</a:t>
            </a:r>
            <a:r>
              <a:rPr lang="zh-TW" altLang="en-US" dirty="0" smtClean="0"/>
              <a:t>機</a:t>
            </a:r>
            <a:r>
              <a:rPr lang="en-US" altLang="zh-TW" dirty="0" smtClean="0"/>
              <a:t>!!!!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721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Restrictions on Operator Overloading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1333607"/>
          </a:xfrm>
        </p:spPr>
        <p:txBody>
          <a:bodyPr/>
          <a:lstStyle/>
          <a:p>
            <a:r>
              <a:rPr lang="zh-TW" altLang="en-US" dirty="0" smtClean="0"/>
              <a:t>基本上大部分的</a:t>
            </a:r>
            <a:r>
              <a:rPr lang="en-US" altLang="zh-TW" dirty="0" smtClean="0"/>
              <a:t>operator</a:t>
            </a:r>
            <a:r>
              <a:rPr lang="zh-TW" altLang="en-US" dirty="0" smtClean="0"/>
              <a:t>都可以</a:t>
            </a:r>
            <a:r>
              <a:rPr lang="en-US" altLang="zh-TW" dirty="0" smtClean="0"/>
              <a:t>overloading</a:t>
            </a:r>
            <a:endParaRPr lang="en-US" altLang="zh-TW" dirty="0"/>
          </a:p>
          <a:p>
            <a:r>
              <a:rPr lang="zh-TW" altLang="en-US" dirty="0" smtClean="0"/>
              <a:t>但以下是少數不行的</a:t>
            </a:r>
            <a:r>
              <a:rPr lang="en-US" altLang="zh-TW" dirty="0" smtClean="0"/>
              <a:t>operator……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993854"/>
            <a:ext cx="53435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0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Restrictions on Operator Overloading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Precedence</a:t>
            </a:r>
          </a:p>
          <a:p>
            <a:r>
              <a:rPr lang="en-US" altLang="zh-TW" dirty="0" smtClean="0"/>
              <a:t>Associativity(</a:t>
            </a:r>
            <a:r>
              <a:rPr lang="zh-TW" altLang="en-US" dirty="0" smtClean="0"/>
              <a:t>從左而右或從右至左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Arity (</a:t>
            </a:r>
            <a:r>
              <a:rPr lang="zh-TW" altLang="en-US" dirty="0" smtClean="0"/>
              <a:t>一元運算子或是二元運算子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不可以創造出新的</a:t>
            </a:r>
            <a:r>
              <a:rPr lang="en-US" altLang="zh-TW" dirty="0" smtClean="0"/>
              <a:t>operator!!</a:t>
            </a:r>
          </a:p>
          <a:p>
            <a:r>
              <a:rPr lang="zh-TW" altLang="en-US" dirty="0"/>
              <a:t>不可以</a:t>
            </a:r>
            <a:r>
              <a:rPr lang="zh-TW" altLang="en-US" dirty="0" smtClean="0"/>
              <a:t>改變</a:t>
            </a:r>
            <a:r>
              <a:rPr lang="en-US" altLang="zh-TW" dirty="0" smtClean="0"/>
              <a:t>operator</a:t>
            </a:r>
            <a:r>
              <a:rPr lang="zh-TW" altLang="en-US" dirty="0" smtClean="0"/>
              <a:t>對</a:t>
            </a:r>
            <a:r>
              <a:rPr lang="zh-TW" altLang="en-US" dirty="0" smtClean="0">
                <a:solidFill>
                  <a:srgbClr val="FF0000"/>
                </a:solidFill>
              </a:rPr>
              <a:t>純</a:t>
            </a:r>
            <a:r>
              <a:rPr lang="en-US" altLang="zh-TW" dirty="0" smtClean="0">
                <a:solidFill>
                  <a:srgbClr val="FF0000"/>
                </a:solidFill>
              </a:rPr>
              <a:t>fundamental type</a:t>
            </a:r>
            <a:r>
              <a:rPr lang="zh-TW" altLang="en-US" dirty="0" smtClean="0"/>
              <a:t>所做的一切</a:t>
            </a:r>
            <a:endParaRPr lang="en-US" altLang="zh-TW" dirty="0" smtClean="0"/>
          </a:p>
          <a:p>
            <a:r>
              <a:rPr lang="en-US" altLang="zh-TW" dirty="0" smtClean="0"/>
              <a:t>=&gt;operator overloading function</a:t>
            </a:r>
            <a:r>
              <a:rPr lang="zh-TW" altLang="en-US" dirty="0" smtClean="0"/>
              <a:t>至少有一個要是自訂</a:t>
            </a:r>
            <a:r>
              <a:rPr lang="en-US" altLang="zh-TW" dirty="0" smtClean="0"/>
              <a:t>type!!</a:t>
            </a:r>
          </a:p>
          <a:p>
            <a:r>
              <a:rPr lang="en-US" altLang="zh-TW" dirty="0" smtClean="0"/>
              <a:t>=(O)</a:t>
            </a:r>
            <a:r>
              <a:rPr lang="zh-TW" altLang="en-US" dirty="0" smtClean="0"/>
              <a:t> </a:t>
            </a:r>
            <a:r>
              <a:rPr lang="en-US" altLang="zh-TW" dirty="0" smtClean="0"/>
              <a:t>+(O)</a:t>
            </a:r>
            <a:r>
              <a:rPr lang="zh-TW" altLang="en-US" dirty="0" smtClean="0"/>
              <a:t> ≠ </a:t>
            </a:r>
            <a:r>
              <a:rPr lang="en-US" altLang="zh-TW" dirty="0" smtClean="0"/>
              <a:t>+=(O)</a:t>
            </a:r>
          </a:p>
          <a:p>
            <a:r>
              <a:rPr lang="en-US" altLang="zh-TW" dirty="0"/>
              <a:t>(), [], -&gt; </a:t>
            </a:r>
            <a:r>
              <a:rPr lang="zh-TW" altLang="en-US" dirty="0"/>
              <a:t>或是任何的</a:t>
            </a:r>
            <a:r>
              <a:rPr lang="en-US" altLang="zh-TW" dirty="0" smtClean="0"/>
              <a:t>assignment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operators</a:t>
            </a:r>
            <a:r>
              <a:rPr lang="zh-TW" altLang="en-US" dirty="0" smtClean="0"/>
              <a:t>必須要是</a:t>
            </a:r>
            <a:r>
              <a:rPr lang="en-US" altLang="zh-TW" dirty="0"/>
              <a:t> </a:t>
            </a:r>
            <a:r>
              <a:rPr lang="en-US" altLang="zh-TW" dirty="0" err="1" smtClean="0"/>
              <a:t>non_static</a:t>
            </a:r>
            <a:r>
              <a:rPr lang="en-US" altLang="zh-TW" dirty="0" smtClean="0"/>
              <a:t> member function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897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About </a:t>
            </a:r>
            <a:r>
              <a:rPr lang="en-US" altLang="zh-TW" dirty="0" smtClean="0"/>
              <a:t>Operator </a:t>
            </a:r>
            <a:r>
              <a:rPr lang="en-US" altLang="zh-TW" dirty="0"/>
              <a:t>Overloading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901559"/>
          </a:xfrm>
        </p:spPr>
        <p:txBody>
          <a:bodyPr/>
          <a:lstStyle/>
          <a:p>
            <a:r>
              <a:rPr lang="zh-TW" altLang="en-US" dirty="0" smtClean="0"/>
              <a:t>為了便利</a:t>
            </a:r>
            <a:r>
              <a:rPr lang="en-US" altLang="zh-TW" dirty="0" smtClean="0"/>
              <a:t>/</a:t>
            </a:r>
            <a:r>
              <a:rPr lang="zh-TW" altLang="en-US" dirty="0" smtClean="0"/>
              <a:t>溝通 其實我們可以做這樣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30" y="2852936"/>
            <a:ext cx="5492363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70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小試身手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Based on </a:t>
            </a:r>
            <a:r>
              <a:rPr lang="zh-TW" altLang="en-US" dirty="0" smtClean="0"/>
              <a:t>註解</a:t>
            </a:r>
            <a:r>
              <a:rPr lang="zh-TW" altLang="en-US" dirty="0"/>
              <a:t>，實</a:t>
            </a:r>
            <a:r>
              <a:rPr lang="zh-TW" altLang="en-US" dirty="0" smtClean="0"/>
              <a:t>作運氣測試機！！</a:t>
            </a:r>
            <a:endParaRPr lang="en-US" altLang="zh-TW" dirty="0" smtClean="0"/>
          </a:p>
          <a:p>
            <a:r>
              <a:rPr lang="zh-TW" altLang="en-US" dirty="0" smtClean="0"/>
              <a:t>隨機產生花色和點數給玩家和ＡＩ，並比大小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可使用資源：６５３０４電腦，身旁親切的助教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1681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Before Class……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3" y="1807361"/>
            <a:ext cx="7450989" cy="469511"/>
          </a:xfrm>
        </p:spPr>
        <p:txBody>
          <a:bodyPr/>
          <a:lstStyle/>
          <a:p>
            <a:r>
              <a:rPr lang="zh-TW" altLang="en-US" dirty="0" smtClean="0"/>
              <a:t>您是否曾遇到以下狀況</a:t>
            </a:r>
            <a:r>
              <a:rPr lang="en-US" altLang="zh-TW" dirty="0" smtClean="0"/>
              <a:t>……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76872"/>
            <a:ext cx="5472608" cy="436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2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C++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compiler</a:t>
            </a:r>
            <a:r>
              <a:rPr lang="zh-TW" altLang="en-US" dirty="0" smtClean="0"/>
              <a:t>選擇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的依據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包含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函數名稱</a:t>
            </a:r>
            <a:r>
              <a:rPr lang="en-US" altLang="zh-TW" dirty="0"/>
              <a:t>(function name)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參數型別</a:t>
            </a:r>
            <a:r>
              <a:rPr lang="en-US" altLang="zh-TW" dirty="0">
                <a:solidFill>
                  <a:srgbClr val="FF0000"/>
                </a:solidFill>
              </a:rPr>
              <a:t>(type of arguments)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參數數量</a:t>
            </a:r>
            <a:r>
              <a:rPr lang="en-US" altLang="zh-TW" dirty="0">
                <a:solidFill>
                  <a:srgbClr val="FF0000"/>
                </a:solidFill>
              </a:rPr>
              <a:t>(number of arguments) 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參數順序</a:t>
            </a:r>
            <a:r>
              <a:rPr lang="en-US" altLang="zh-TW" dirty="0">
                <a:solidFill>
                  <a:srgbClr val="FF0000"/>
                </a:solidFill>
              </a:rPr>
              <a:t>(order of arguments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1911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Overloading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3" y="1807361"/>
            <a:ext cx="7018941" cy="97356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我們可以用同一個</a:t>
            </a:r>
            <a:r>
              <a:rPr lang="en-US" altLang="zh-TW" dirty="0" smtClean="0"/>
              <a:t>function name</a:t>
            </a:r>
            <a:r>
              <a:rPr lang="zh-TW" altLang="en-US" dirty="0" smtClean="0"/>
              <a:t>來達成不同的目的，只要任何一個</a:t>
            </a:r>
            <a:r>
              <a:rPr lang="en-US" altLang="zh-TW" dirty="0" smtClean="0"/>
              <a:t>signature</a:t>
            </a:r>
            <a:r>
              <a:rPr lang="zh-TW" altLang="en-US" dirty="0" smtClean="0"/>
              <a:t>不一樣即可</a:t>
            </a:r>
            <a:r>
              <a:rPr lang="en-US" altLang="zh-TW" dirty="0" smtClean="0"/>
              <a:t>!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461862"/>
            <a:ext cx="5328592" cy="435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9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Restrictions on </a:t>
            </a:r>
            <a:r>
              <a:rPr lang="en-US" altLang="zh-TW" dirty="0" smtClean="0"/>
              <a:t>Function Overloading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2" y="1807361"/>
            <a:ext cx="7162957" cy="757543"/>
          </a:xfrm>
        </p:spPr>
        <p:txBody>
          <a:bodyPr/>
          <a:lstStyle/>
          <a:p>
            <a:r>
              <a:rPr lang="zh-TW" altLang="en-US" dirty="0" smtClean="0"/>
              <a:t>注意</a:t>
            </a:r>
            <a:r>
              <a:rPr lang="en-US" altLang="zh-TW" dirty="0" smtClean="0"/>
              <a:t>!!</a:t>
            </a:r>
            <a:r>
              <a:rPr lang="en-US" altLang="zh-TW" dirty="0"/>
              <a:t> </a:t>
            </a:r>
            <a:r>
              <a:rPr lang="en-US" altLang="zh-TW" dirty="0" smtClean="0"/>
              <a:t>Function </a:t>
            </a:r>
            <a:r>
              <a:rPr lang="zh-TW" altLang="en-US" dirty="0" smtClean="0"/>
              <a:t>的 </a:t>
            </a:r>
            <a:r>
              <a:rPr lang="en-US" altLang="zh-TW" dirty="0"/>
              <a:t>r</a:t>
            </a:r>
            <a:r>
              <a:rPr lang="en-US" altLang="zh-TW" dirty="0" smtClean="0"/>
              <a:t>eturn type</a:t>
            </a:r>
            <a:r>
              <a:rPr lang="zh-TW" altLang="en-US" dirty="0" smtClean="0"/>
              <a:t> 並非是</a:t>
            </a:r>
            <a:r>
              <a:rPr lang="en-US" altLang="zh-TW" dirty="0" smtClean="0"/>
              <a:t>signature</a:t>
            </a:r>
            <a:r>
              <a:rPr lang="zh-TW" altLang="en-US" dirty="0" smtClean="0"/>
              <a:t>的一種</a:t>
            </a:r>
            <a:r>
              <a:rPr lang="en-US" altLang="zh-TW" dirty="0" smtClean="0"/>
              <a:t>!!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92896"/>
            <a:ext cx="6350921" cy="424847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89040"/>
            <a:ext cx="803855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7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Restrictions on Function Overloading</a:t>
            </a:r>
            <a:r>
              <a:rPr lang="en-US" altLang="zh-TW" dirty="0" smtClean="0"/>
              <a:t>...(</a:t>
            </a:r>
            <a:r>
              <a:rPr lang="en-US" altLang="zh-TW" dirty="0" err="1" smtClean="0"/>
              <a:t>Cont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75754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注意</a:t>
            </a:r>
            <a:r>
              <a:rPr lang="en-US" altLang="zh-TW" dirty="0" smtClean="0"/>
              <a:t>default argument</a:t>
            </a:r>
            <a:r>
              <a:rPr lang="zh-TW" altLang="en-US" dirty="0" smtClean="0"/>
              <a:t>的使用</a:t>
            </a:r>
            <a:endParaRPr lang="en-US" altLang="zh-TW" dirty="0" smtClean="0"/>
          </a:p>
          <a:p>
            <a:r>
              <a:rPr lang="zh-TW" altLang="en-US" dirty="0" smtClean="0"/>
              <a:t>如以下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若我輸入</a:t>
            </a:r>
            <a:r>
              <a:rPr lang="en-US" altLang="zh-TW" dirty="0" smtClean="0"/>
              <a:t>Comparison(3,5)……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91" y="2492896"/>
            <a:ext cx="5472608" cy="41152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61645"/>
            <a:ext cx="74295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5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About Function Overloading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2" y="1807361"/>
            <a:ext cx="7378981" cy="169364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如果我希望一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在吃同樣的兩個</a:t>
            </a:r>
            <a:r>
              <a:rPr lang="en-US" altLang="zh-TW" dirty="0" smtClean="0"/>
              <a:t>argument</a:t>
            </a:r>
            <a:r>
              <a:rPr lang="zh-TW" altLang="en-US" dirty="0" smtClean="0"/>
              <a:t>時做不同的事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/>
              <a:t>盡量避免啦</a:t>
            </a:r>
            <a:r>
              <a:rPr lang="zh-TW" altLang="en-US" dirty="0" smtClean="0"/>
              <a:t>呵呵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若無法，可以傳一空的</a:t>
            </a:r>
            <a:r>
              <a:rPr lang="en-US" altLang="zh-TW" dirty="0" smtClean="0"/>
              <a:t>argument</a:t>
            </a:r>
            <a:r>
              <a:rPr lang="zh-TW" altLang="en-US" dirty="0" smtClean="0"/>
              <a:t>當作不同的</a:t>
            </a:r>
            <a:r>
              <a:rPr lang="en-US" altLang="zh-TW" dirty="0" smtClean="0"/>
              <a:t>signature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335184"/>
            <a:ext cx="4608512" cy="352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7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About Function Overloading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09443" y="1807361"/>
            <a:ext cx="7125112" cy="613527"/>
          </a:xfrm>
        </p:spPr>
        <p:txBody>
          <a:bodyPr/>
          <a:lstStyle/>
          <a:p>
            <a:r>
              <a:rPr lang="zh-TW" altLang="en-US" dirty="0" smtClean="0"/>
              <a:t>為何可以做到</a:t>
            </a:r>
            <a:r>
              <a:rPr lang="en-US" altLang="zh-TW" dirty="0" smtClean="0"/>
              <a:t>function overloading…..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92896"/>
            <a:ext cx="8712968" cy="379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7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TM02455519[[fn=冬天]]</Template>
  <TotalTime>495</TotalTime>
  <Words>536</Words>
  <Application>Microsoft Office PowerPoint</Application>
  <PresentationFormat>如螢幕大小 (4:3)</PresentationFormat>
  <Paragraphs>80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微軟正黑體</vt:lpstr>
      <vt:lpstr>Arial</vt:lpstr>
      <vt:lpstr>Courier New</vt:lpstr>
      <vt:lpstr>Trebuchet MS</vt:lpstr>
      <vt:lpstr>Verdana</vt:lpstr>
      <vt:lpstr>Wingdings 2</vt:lpstr>
      <vt:lpstr>Winter</vt:lpstr>
      <vt:lpstr>Function &amp; Operator Overloading</vt:lpstr>
      <vt:lpstr>Before Class……</vt:lpstr>
      <vt:lpstr>Before Class……</vt:lpstr>
      <vt:lpstr>Signatures</vt:lpstr>
      <vt:lpstr>Function Overloading</vt:lpstr>
      <vt:lpstr>Restrictions on Function Overloading</vt:lpstr>
      <vt:lpstr>Restrictions on Function Overloading...(Cont)</vt:lpstr>
      <vt:lpstr>More About Function Overloading</vt:lpstr>
      <vt:lpstr>More About Function Overloading</vt:lpstr>
      <vt:lpstr>Function template</vt:lpstr>
      <vt:lpstr>Function template</vt:lpstr>
      <vt:lpstr>小試身手</vt:lpstr>
      <vt:lpstr>Before Class……</vt:lpstr>
      <vt:lpstr>Before Class……</vt:lpstr>
      <vt:lpstr>Operator Overloading</vt:lpstr>
      <vt:lpstr>Non-static Member Function</vt:lpstr>
      <vt:lpstr>Global function</vt:lpstr>
      <vt:lpstr>Global function</vt:lpstr>
      <vt:lpstr>Three Exceptions</vt:lpstr>
      <vt:lpstr>Restrictions on Operator Overloading</vt:lpstr>
      <vt:lpstr>Restrictions on Operator Overloading</vt:lpstr>
      <vt:lpstr>More About Operator Overloading</vt:lpstr>
      <vt:lpstr>小試身手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&amp; Operator Overloading</dc:title>
  <dc:creator>Caramel</dc:creator>
  <cp:lastModifiedBy>joe</cp:lastModifiedBy>
  <cp:revision>77</cp:revision>
  <dcterms:created xsi:type="dcterms:W3CDTF">2016-04-13T03:02:15Z</dcterms:created>
  <dcterms:modified xsi:type="dcterms:W3CDTF">2016-10-16T13:15:19Z</dcterms:modified>
</cp:coreProperties>
</file>