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2" Type="http://schemas.openxmlformats.org/officeDocument/2006/relationships/image" Target="../media/image4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9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80260" y="1156970"/>
            <a:ext cx="84385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8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恐龙无处不有</a:t>
            </a:r>
            <a:endParaRPr lang="zh-CN" altLang="en-US" sz="8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9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8295" y="227965"/>
            <a:ext cx="5086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一、预习检测·生字词</a:t>
            </a:r>
            <a:endParaRPr lang="zh-CN" altLang="en-US" sz="3600" b="1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23875" y="1119505"/>
            <a:ext cx="114877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tún        gǔ gé         piāo yí        liú shì        </a:t>
            </a:r>
            <a:r>
              <a:rPr lang="en-US" altLang="zh-CN" sz="3200">
                <a:solidFill>
                  <a:srgbClr val="FF0000"/>
                </a:solidFill>
              </a:rPr>
              <a:t>zhě</a:t>
            </a:r>
            <a:r>
              <a:rPr lang="en-US" altLang="zh-CN" sz="3200"/>
              <a:t> zhòu       xié dài</a:t>
            </a:r>
            <a:endParaRPr lang="en-US" altLang="zh-CN" sz="3200"/>
          </a:p>
        </p:txBody>
      </p:sp>
      <p:sp>
        <p:nvSpPr>
          <p:cNvPr id="5" name="文本框 4"/>
          <p:cNvSpPr txBox="1"/>
          <p:nvPr/>
        </p:nvSpPr>
        <p:spPr>
          <a:xfrm>
            <a:off x="523875" y="1877060"/>
            <a:ext cx="11330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臀          骨骼            漂移           流逝             </a:t>
            </a:r>
            <a:r>
              <a:rPr lang="zh-CN" altLang="en-US" sz="3200">
                <a:solidFill>
                  <a:srgbClr val="FF0000"/>
                </a:solidFill>
              </a:rPr>
              <a:t>褶</a:t>
            </a:r>
            <a:r>
              <a:rPr lang="zh-CN" altLang="en-US" sz="3200"/>
              <a:t>皱            携带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328295" y="2953385"/>
            <a:ext cx="119087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liǎng </a:t>
            </a:r>
            <a:r>
              <a:rPr lang="en-US" altLang="zh-CN" sz="3200">
                <a:solidFill>
                  <a:srgbClr val="FF0000"/>
                </a:solidFill>
              </a:rPr>
              <a:t>qī </a:t>
            </a:r>
            <a:r>
              <a:rPr lang="en-US" altLang="zh-CN" sz="3200"/>
              <a:t>     huì xīng      cháo xī      jié nàn      zhì mì      yǔn shí</a:t>
            </a:r>
            <a:endParaRPr lang="en-US" altLang="zh-CN" sz="3200"/>
          </a:p>
        </p:txBody>
      </p:sp>
      <p:sp>
        <p:nvSpPr>
          <p:cNvPr id="7" name="文本框 6"/>
          <p:cNvSpPr txBox="1"/>
          <p:nvPr/>
        </p:nvSpPr>
        <p:spPr>
          <a:xfrm>
            <a:off x="351790" y="3866515"/>
            <a:ext cx="11330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两栖           </a:t>
            </a:r>
            <a:r>
              <a:rPr lang="zh-CN" altLang="en-US" sz="3200">
                <a:solidFill>
                  <a:srgbClr val="FF0000"/>
                </a:solidFill>
              </a:rPr>
              <a:t> 彗</a:t>
            </a:r>
            <a:r>
              <a:rPr lang="zh-CN" altLang="en-US" sz="3200"/>
              <a:t>星            潮汐          劫难         致密          陨石</a:t>
            </a: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366395" y="4830445"/>
            <a:ext cx="114877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zhuī </a:t>
            </a:r>
            <a:r>
              <a:rPr lang="en-US" altLang="zh-CN" sz="3200">
                <a:solidFill>
                  <a:srgbClr val="FF0000"/>
                </a:solidFill>
              </a:rPr>
              <a:t>sù       </a:t>
            </a:r>
            <a:r>
              <a:rPr lang="en-US" altLang="zh-CN" sz="3200"/>
              <a:t>tiān yī wú fèng</a:t>
            </a:r>
            <a:endParaRPr lang="en-US" altLang="zh-CN" sz="3200"/>
          </a:p>
        </p:txBody>
      </p:sp>
      <p:sp>
        <p:nvSpPr>
          <p:cNvPr id="10" name="文本框 9"/>
          <p:cNvSpPr txBox="1"/>
          <p:nvPr/>
        </p:nvSpPr>
        <p:spPr>
          <a:xfrm>
            <a:off x="351790" y="5414010"/>
            <a:ext cx="11330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  </a:t>
            </a:r>
            <a:r>
              <a:rPr lang="zh-CN" altLang="en-US" sz="3200"/>
              <a:t>追溯              天衣无缝</a:t>
            </a:r>
            <a:endParaRPr lang="zh-CN" altLang="en-US" sz="320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9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8295" y="227965"/>
            <a:ext cx="5086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一、预习检测·作者简介</a:t>
            </a:r>
            <a:endParaRPr lang="zh-CN" altLang="en-US" sz="3600" b="1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t01f03ce760101668b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105" y="873125"/>
            <a:ext cx="4097020" cy="52793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4245" y="1316355"/>
            <a:ext cx="4925060" cy="4815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20000"/>
              </a:lnSpc>
            </a:pPr>
            <a:r>
              <a:rPr lang="en-US" altLang="zh-CN" sz="3200"/>
              <a:t>        </a:t>
            </a:r>
            <a:r>
              <a:rPr lang="zh-CN" altLang="en-US" sz="3200"/>
              <a:t>阿西莫夫（1920年1月2日－1992年4月6日），美国著名科幻小说家、科普作家、文学评论家，美国科幻小说黄金时代的代表人物之一。</a:t>
            </a:r>
            <a:endParaRPr lang="zh-CN" altLang="en-US" sz="3200"/>
          </a:p>
          <a:p>
            <a:pPr algn="just">
              <a:lnSpc>
                <a:spcPct val="120000"/>
              </a:lnSpc>
            </a:pPr>
            <a:r>
              <a:rPr lang="zh-CN" altLang="en-US" sz="3200"/>
              <a:t>       代表作有《基地》《新疆域》等。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9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9390" y="339725"/>
            <a:ext cx="5086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二、整体感知</a:t>
            </a:r>
            <a:endParaRPr lang="zh-CN" altLang="en-US" sz="3600" b="1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4425" y="2205990"/>
            <a:ext cx="53562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3200"/>
              <a:t>本文阐述了什么事理？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1985645" y="3442335"/>
            <a:ext cx="82207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rgbClr val="C00000"/>
                </a:solidFill>
              </a:rPr>
              <a:t>明确：地壳在进行缓慢但又不可抗拒的运动。</a:t>
            </a:r>
            <a:endParaRPr lang="zh-CN" altLang="en-US" sz="3200">
              <a:solidFill>
                <a:srgbClr val="C0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9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8295" y="227965"/>
            <a:ext cx="5086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二、整体感知</a:t>
            </a:r>
            <a:endParaRPr lang="zh-CN" altLang="en-US" sz="3600" b="1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8675" y="1308100"/>
            <a:ext cx="53562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3200"/>
              <a:t>默读课文，完成以下问题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828675" y="2202180"/>
            <a:ext cx="1115187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（1）从哪些句子可以看出恐龙无处不有？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（2）恐龙是如何跨大洋到达南极的？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（3）什么是“泛大陆”？请简述“泛大陆”最后一次的分裂过程。（注意时间词）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（4）作者由南极发现恐龙化石一步步展开推理，最终得出了什么结论？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9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8295" y="227965"/>
            <a:ext cx="5086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二、整体感知</a:t>
            </a:r>
            <a:endParaRPr lang="zh-CN" altLang="en-US" sz="3600" b="1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6790" y="1788795"/>
            <a:ext cx="53562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3200"/>
              <a:t>本文采用了什么说明顺序？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4920615" y="3136900"/>
            <a:ext cx="82207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rgbClr val="C00000"/>
                </a:solidFill>
              </a:rPr>
              <a:t>明确：逻辑顺序</a:t>
            </a:r>
            <a:endParaRPr lang="zh-CN" altLang="en-US" sz="3200">
              <a:solidFill>
                <a:srgbClr val="C0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9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8295" y="227965"/>
            <a:ext cx="5086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三、研读文本</a:t>
            </a:r>
            <a:endParaRPr lang="zh-CN" altLang="en-US" sz="3600" b="1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78355" y="2479040"/>
            <a:ext cx="803529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3200"/>
              <a:t>找出文中能体现说明文语言准确性特点的 </a:t>
            </a:r>
            <a:endParaRPr lang="zh-CN" altLang="en-US" sz="3200"/>
          </a:p>
          <a:p>
            <a:r>
              <a:rPr lang="zh-CN" altLang="en-US" sz="3200"/>
              <a:t>    词语，并分析其作用。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9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8295" y="227965"/>
            <a:ext cx="5086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三、研读文本</a:t>
            </a:r>
            <a:endParaRPr lang="zh-CN" altLang="en-US" sz="3600" b="1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78355" y="2479040"/>
            <a:ext cx="803529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3200"/>
              <a:t>找出文中能体现说明文语言生动性性特点 </a:t>
            </a:r>
            <a:endParaRPr lang="zh-CN" altLang="en-US" sz="3200"/>
          </a:p>
          <a:p>
            <a:r>
              <a:rPr lang="zh-CN" altLang="en-US" sz="3200"/>
              <a:t>    的词语，并分析其作用。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9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8295" y="227965"/>
            <a:ext cx="5086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四、拓展延伸</a:t>
            </a:r>
            <a:endParaRPr lang="zh-CN" altLang="en-US" sz="3600" b="1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550" y="2479040"/>
            <a:ext cx="100723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3200"/>
              <a:t>以小组为单位，说说本文对你日后思考问题有何启示。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1_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758</Words>
  <Application>WPS 演示</Application>
  <PresentationFormat>宽屏</PresentationFormat>
  <Paragraphs>59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1_Office 主题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1</cp:revision>
  <dcterms:created xsi:type="dcterms:W3CDTF">2020-02-12T07:17:36Z</dcterms:created>
  <dcterms:modified xsi:type="dcterms:W3CDTF">2020-02-12T07:26:35Z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