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oboto"/>
      <p:regular r:id="rId11"/>
      <p:bold r:id="rId12"/>
      <p:italic r:id="rId13"/>
      <p:boldItalic r:id="rId14"/>
    </p:embeddedFont>
    <p:embeddedFont>
      <p:font typeface="Montserrat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font" Target="fonts/Roboto-regular.fntdata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regular.fntdata"/><Relationship Id="rId14" Type="http://schemas.openxmlformats.org/officeDocument/2006/relationships/font" Target="fonts/Roboto-boldItalic.fntdata"/><Relationship Id="rId17" Type="http://schemas.openxmlformats.org/officeDocument/2006/relationships/font" Target="fonts/Montserrat-italic.fntdata"/><Relationship Id="rId16" Type="http://schemas.openxmlformats.org/officeDocument/2006/relationships/font" Target="fonts/Montserrat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Montserra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f18a32c756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f18a32c756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f18a32c756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f18a32c756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f18a32c756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f18a32c756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f18a32c756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f18a32c756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housing market from 2020 compared to 2022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Colin Burge, Fayol  </a:t>
            </a:r>
            <a:r>
              <a:rPr lang="en" sz="1350">
                <a:latin typeface="Roboto"/>
                <a:ea typeface="Roboto"/>
                <a:cs typeface="Roboto"/>
                <a:sym typeface="Roboto"/>
              </a:rPr>
              <a:t>Ateufack, Jeremiah Johnson, Sean Johnson, and Saranjeet Singh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of project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08997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central idea of the project: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COVID and its impacts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What can be demonstrated?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What our group aims to </a:t>
            </a:r>
            <a:r>
              <a:rPr lang="en"/>
              <a:t>achieve: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Visualization of COVID data in relation to </a:t>
            </a:r>
            <a:r>
              <a:rPr lang="en"/>
              <a:t>housing</a:t>
            </a:r>
            <a:r>
              <a:rPr lang="en"/>
              <a:t> prices.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Demonstration of external factors on a bubble market.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Our Research question: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 restatement of the ideas presented.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“What were COVID’s effects on the housing market?”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question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31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main question is: Is there a significant difference between the mean cost of houses in 2020, and the mean cost of houses in 2022?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Null: Hypothesis: There is no difference between mean housing price in 2020 and 2022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Alternative Hypothesis: There is a significant difference between the mean housing price in  2020 and 2022.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If the alternate hypothesis is true, we would like to identify the reason why the cost is rising. We want to see if the change is because the price of a regular house cost is increasing, or if it due to more bigger houses with more attributes being put on the market, or if it is something else.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We will also want to find the test statistic and the p-value to show how significant the changes are.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and methods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Data to be found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Average price of housing every year from 2000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Average attributes of houses every year</a:t>
            </a:r>
            <a:endParaRPr sz="1400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Size, Age, Condition etc..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Average price of housing compared to average attributes of houses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Methods for answering research question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Data cleaning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Graphing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Charting</a:t>
            </a:r>
            <a:endParaRPr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Schedule </a:t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1015525"/>
            <a:ext cx="7038900" cy="3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b="1" lang="en" sz="1240">
                <a:latin typeface="Times New Roman"/>
                <a:ea typeface="Times New Roman"/>
                <a:cs typeface="Times New Roman"/>
                <a:sym typeface="Times New Roman"/>
              </a:rPr>
              <a:t>Week 1 (02/12/2023): </a:t>
            </a:r>
            <a:endParaRPr b="1" sz="124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1240">
                <a:latin typeface="Times New Roman"/>
                <a:ea typeface="Times New Roman"/>
                <a:cs typeface="Times New Roman"/>
                <a:sym typeface="Times New Roman"/>
              </a:rPr>
              <a:t>-Research on factors influencing housing prices -Sean Johnson. </a:t>
            </a:r>
            <a:endParaRPr sz="124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1240">
                <a:latin typeface="Times New Roman"/>
                <a:ea typeface="Times New Roman"/>
                <a:cs typeface="Times New Roman"/>
                <a:sym typeface="Times New Roman"/>
              </a:rPr>
              <a:t>-USA Housing as from 2000 data collection part 1 - Colin.</a:t>
            </a:r>
            <a:endParaRPr sz="124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1240">
                <a:latin typeface="Times New Roman"/>
                <a:ea typeface="Times New Roman"/>
                <a:cs typeface="Times New Roman"/>
                <a:sym typeface="Times New Roman"/>
              </a:rPr>
              <a:t>-Covid data collection part 1 - Sunny</a:t>
            </a:r>
            <a:endParaRPr sz="124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b="1" lang="en" sz="1240">
                <a:latin typeface="Times New Roman"/>
                <a:ea typeface="Times New Roman"/>
                <a:cs typeface="Times New Roman"/>
                <a:sym typeface="Times New Roman"/>
              </a:rPr>
              <a:t>Week 2 (02/17/2023):</a:t>
            </a:r>
            <a:endParaRPr b="1" sz="124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b="1" lang="en" sz="1240">
                <a:latin typeface="Times New Roman"/>
                <a:ea typeface="Times New Roman"/>
                <a:cs typeface="Times New Roman"/>
                <a:sym typeface="Times New Roman"/>
              </a:rPr>
              <a:t>	-</a:t>
            </a:r>
            <a:r>
              <a:rPr lang="en" sz="1240">
                <a:latin typeface="Times New Roman"/>
                <a:ea typeface="Times New Roman"/>
                <a:cs typeface="Times New Roman"/>
                <a:sym typeface="Times New Roman"/>
              </a:rPr>
              <a:t>Collective discussion on the quality of the data and potential improvements</a:t>
            </a:r>
            <a:endParaRPr sz="124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1240">
                <a:latin typeface="Times New Roman"/>
                <a:ea typeface="Times New Roman"/>
                <a:cs typeface="Times New Roman"/>
                <a:sym typeface="Times New Roman"/>
              </a:rPr>
              <a:t>	-Housing and Covid Data collection/refinement part 2 by Colin and Sunny respectively</a:t>
            </a:r>
            <a:endParaRPr sz="124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b="1" lang="en" sz="1240">
                <a:latin typeface="Times New Roman"/>
                <a:ea typeface="Times New Roman"/>
                <a:cs typeface="Times New Roman"/>
                <a:sym typeface="Times New Roman"/>
              </a:rPr>
              <a:t>Week 3 (02/24/2023):</a:t>
            </a:r>
            <a:endParaRPr b="1" sz="124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1240">
                <a:latin typeface="Times New Roman"/>
                <a:ea typeface="Times New Roman"/>
                <a:cs typeface="Times New Roman"/>
                <a:sym typeface="Times New Roman"/>
              </a:rPr>
              <a:t>-Data Cleansing - Jeremiah</a:t>
            </a:r>
            <a:endParaRPr sz="124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1240">
                <a:latin typeface="Times New Roman"/>
                <a:ea typeface="Times New Roman"/>
                <a:cs typeface="Times New Roman"/>
                <a:sym typeface="Times New Roman"/>
              </a:rPr>
              <a:t>-Exploratory Data Analysis - Sean Johnson</a:t>
            </a:r>
            <a:endParaRPr sz="124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b="1" lang="en" sz="1240">
                <a:latin typeface="Times New Roman"/>
                <a:ea typeface="Times New Roman"/>
                <a:cs typeface="Times New Roman"/>
                <a:sym typeface="Times New Roman"/>
              </a:rPr>
              <a:t>Week 4 (03/03/2023):</a:t>
            </a:r>
            <a:endParaRPr b="1" sz="124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b="1" lang="en" sz="1240">
                <a:latin typeface="Times New Roman"/>
                <a:ea typeface="Times New Roman"/>
                <a:cs typeface="Times New Roman"/>
                <a:sym typeface="Times New Roman"/>
              </a:rPr>
              <a:t>	-</a:t>
            </a:r>
            <a:r>
              <a:rPr lang="en" sz="1240">
                <a:latin typeface="Times New Roman"/>
                <a:ea typeface="Times New Roman"/>
                <a:cs typeface="Times New Roman"/>
                <a:sym typeface="Times New Roman"/>
              </a:rPr>
              <a:t>Data modeling - Fayol</a:t>
            </a:r>
            <a:endParaRPr sz="124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1240">
                <a:latin typeface="Times New Roman"/>
                <a:ea typeface="Times New Roman"/>
                <a:cs typeface="Times New Roman"/>
                <a:sym typeface="Times New Roman"/>
              </a:rPr>
              <a:t>	-Collective discussion on the model and potential refinements.</a:t>
            </a:r>
            <a:endParaRPr sz="124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b="1" lang="en" sz="1240">
                <a:latin typeface="Times New Roman"/>
                <a:ea typeface="Times New Roman"/>
                <a:cs typeface="Times New Roman"/>
                <a:sym typeface="Times New Roman"/>
              </a:rPr>
              <a:t>Week 5 (03/10/2023):</a:t>
            </a:r>
            <a:endParaRPr b="1" sz="124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b="1" lang="en" sz="1240">
                <a:latin typeface="Times New Roman"/>
                <a:ea typeface="Times New Roman"/>
                <a:cs typeface="Times New Roman"/>
                <a:sym typeface="Times New Roman"/>
              </a:rPr>
              <a:t>	-</a:t>
            </a:r>
            <a:r>
              <a:rPr lang="en" sz="1240">
                <a:latin typeface="Times New Roman"/>
                <a:ea typeface="Times New Roman"/>
                <a:cs typeface="Times New Roman"/>
                <a:sym typeface="Times New Roman"/>
              </a:rPr>
              <a:t>Data modeling refinements</a:t>
            </a:r>
            <a:endParaRPr sz="124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1240">
                <a:latin typeface="Times New Roman"/>
                <a:ea typeface="Times New Roman"/>
                <a:cs typeface="Times New Roman"/>
                <a:sym typeface="Times New Roman"/>
              </a:rPr>
              <a:t>	-Project Summary Draft 1 - Fayol</a:t>
            </a:r>
            <a:endParaRPr sz="124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b="1" lang="en" sz="1240">
                <a:latin typeface="Times New Roman"/>
                <a:ea typeface="Times New Roman"/>
                <a:cs typeface="Times New Roman"/>
                <a:sym typeface="Times New Roman"/>
              </a:rPr>
              <a:t>Week 6 (03/17/2023):</a:t>
            </a:r>
            <a:endParaRPr b="1" sz="124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b="1" lang="en" sz="124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" sz="1240">
                <a:latin typeface="Times New Roman"/>
                <a:ea typeface="Times New Roman"/>
                <a:cs typeface="Times New Roman"/>
                <a:sym typeface="Times New Roman"/>
              </a:rPr>
              <a:t>-Professor revision</a:t>
            </a:r>
            <a:endParaRPr sz="124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1240">
                <a:latin typeface="Times New Roman"/>
                <a:ea typeface="Times New Roman"/>
                <a:cs typeface="Times New Roman"/>
                <a:sym typeface="Times New Roman"/>
              </a:rPr>
              <a:t>	-Final touches</a:t>
            </a:r>
            <a:endParaRPr sz="124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b="1" lang="en" sz="1240">
                <a:latin typeface="Times New Roman"/>
                <a:ea typeface="Times New Roman"/>
                <a:cs typeface="Times New Roman"/>
                <a:sym typeface="Times New Roman"/>
              </a:rPr>
              <a:t>Week 7 (03/24/2023):</a:t>
            </a:r>
            <a:endParaRPr b="1" sz="124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b="1" lang="en" sz="1240">
                <a:latin typeface="Times New Roman"/>
                <a:ea typeface="Times New Roman"/>
                <a:cs typeface="Times New Roman"/>
                <a:sym typeface="Times New Roman"/>
              </a:rPr>
              <a:t>	-Submission.</a:t>
            </a:r>
            <a:endParaRPr sz="131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