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88" r:id="rId8"/>
    <p:sldId id="289" r:id="rId9"/>
    <p:sldId id="259" r:id="rId10"/>
    <p:sldId id="286" r:id="rId11"/>
    <p:sldId id="265" r:id="rId12"/>
    <p:sldId id="264" r:id="rId13"/>
    <p:sldId id="287" r:id="rId14"/>
    <p:sldId id="290" r:id="rId15"/>
    <p:sldId id="260" r:id="rId16"/>
    <p:sldId id="291" r:id="rId17"/>
    <p:sldId id="294" r:id="rId18"/>
    <p:sldId id="292" r:id="rId19"/>
    <p:sldId id="293" r:id="rId20"/>
    <p:sldId id="295" r:id="rId21"/>
    <p:sldId id="261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6021-E68F-4A7A-9656-7CD27F64873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621 HW5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Wine Quality Measurement to Predict </a:t>
            </a:r>
            <a:r>
              <a:rPr lang="en-US" dirty="0" smtClean="0"/>
              <a:t>Sales</a:t>
            </a:r>
          </a:p>
          <a:p>
            <a:r>
              <a:rPr lang="en-US" dirty="0" err="1" smtClean="0"/>
              <a:t>Joby</a:t>
            </a:r>
            <a:r>
              <a:rPr lang="en-US" dirty="0" smtClean="0"/>
              <a:t> John, Jun Pan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Mice Package for Missing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9612" y="2977356"/>
            <a:ext cx="77247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Missing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6740" y="1600200"/>
            <a:ext cx="6730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outliers outside of lower 1.5IQR would be capped at 5th %</a:t>
            </a:r>
            <a:r>
              <a:rPr lang="en-US" dirty="0" err="1" smtClean="0"/>
              <a:t>ile</a:t>
            </a:r>
            <a:r>
              <a:rPr lang="en-US" dirty="0" smtClean="0"/>
              <a:t>, and observations above the upper 1.5IQR would be capped at 95th %</a:t>
            </a:r>
            <a:r>
              <a:rPr lang="en-US" dirty="0" err="1" smtClean="0"/>
              <a:t>ile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2050" y="1600200"/>
            <a:ext cx="5519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Train Data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662210" cy="21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57600"/>
            <a:ext cx="1504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20771" cy="392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</a:t>
            </a:r>
            <a:r>
              <a:rPr lang="en-US" dirty="0" err="1" smtClean="0"/>
              <a:t>full_model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43422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752600"/>
            <a:ext cx="3838575" cy="107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</a:t>
            </a:r>
            <a:r>
              <a:rPr lang="en-US" dirty="0" err="1" smtClean="0"/>
              <a:t>full_model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325539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00200"/>
            <a:ext cx="2971800" cy="18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038600"/>
            <a:ext cx="29284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962400"/>
            <a:ext cx="2743200" cy="17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</a:t>
            </a:r>
            <a:r>
              <a:rPr lang="en-US" dirty="0" err="1" smtClean="0"/>
              <a:t>reduced_model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2542" y="1295400"/>
            <a:ext cx="5017916" cy="351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1" y="4876802"/>
            <a:ext cx="3581399" cy="9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</a:t>
            </a:r>
            <a:r>
              <a:rPr lang="en-US" dirty="0" err="1" smtClean="0"/>
              <a:t>reduced_model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887" y="1629569"/>
            <a:ext cx="3490913" cy="218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085424" cy="191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3048000" cy="192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4343400"/>
            <a:ext cx="2743200" cy="17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70576" cy="340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Validation Using Squared Loss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49053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95800"/>
            <a:ext cx="37242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225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2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5486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Train Data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8561"/>
          <a:stretch>
            <a:fillRect/>
          </a:stretch>
        </p:blipFill>
        <p:spPr bwMode="auto">
          <a:xfrm>
            <a:off x="533400" y="2286000"/>
            <a:ext cx="7924800" cy="362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143000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 has 12795 rows and 16 columns.</a:t>
            </a:r>
          </a:p>
          <a:p>
            <a:r>
              <a:rPr lang="en-US" dirty="0" smtClean="0"/>
              <a:t>Besides, Label Appeal, </a:t>
            </a:r>
            <a:r>
              <a:rPr lang="en-US" dirty="0" err="1" smtClean="0"/>
              <a:t>AcidIndex</a:t>
            </a:r>
            <a:r>
              <a:rPr lang="en-US" dirty="0" smtClean="0"/>
              <a:t> and Stars are ordinal variables with transforming into integers.   Other explanatory variables are numerical variables.  TARGET is integer which records the number of box win being sold.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229600" cy="451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independent variables are </a:t>
            </a:r>
            <a:r>
              <a:rPr lang="en-US" dirty="0" err="1" smtClean="0"/>
              <a:t>continous</a:t>
            </a:r>
            <a:r>
              <a:rPr lang="en-US" dirty="0" smtClean="0"/>
              <a:t>, except variables of `</a:t>
            </a:r>
            <a:r>
              <a:rPr lang="en-US" dirty="0" err="1" smtClean="0"/>
              <a:t>LabelAppeal</a:t>
            </a:r>
            <a:r>
              <a:rPr lang="en-US" dirty="0" smtClean="0"/>
              <a:t>`, `</a:t>
            </a:r>
            <a:r>
              <a:rPr lang="en-US" dirty="0" err="1" smtClean="0"/>
              <a:t>AcidIndex</a:t>
            </a:r>
            <a:r>
              <a:rPr lang="en-US" dirty="0" smtClean="0"/>
              <a:t>` and `STARS` are ordinal.  These three ordinal variables represented by numeric values in logical order. The distances between categories/values can be considered equal . So these variables can be used in modeling as numeric variables.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4% of Missing Data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3628" y="1600200"/>
            <a:ext cx="65567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all variables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4931" y="1600200"/>
            <a:ext cx="7054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of 3 ordinal variables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787" y="1605756"/>
            <a:ext cx="721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91600" cy="268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192</Words>
  <Application>Microsoft Office PowerPoint</Application>
  <PresentationFormat>On-screen Show (4:3)</PresentationFormat>
  <Paragraphs>21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621 HW5</vt:lpstr>
      <vt:lpstr>Slide 2</vt:lpstr>
      <vt:lpstr>Slide 3</vt:lpstr>
      <vt:lpstr>Overview Train Data</vt:lpstr>
      <vt:lpstr>Slide 5</vt:lpstr>
      <vt:lpstr>4% of Missing Data</vt:lpstr>
      <vt:lpstr>Histogram of all variables</vt:lpstr>
      <vt:lpstr>Box plot of 3 ordinal variables</vt:lpstr>
      <vt:lpstr>Slide 9</vt:lpstr>
      <vt:lpstr>Using Mice Package for Missing Data</vt:lpstr>
      <vt:lpstr>No Missing Data</vt:lpstr>
      <vt:lpstr>Treat Outliers</vt:lpstr>
      <vt:lpstr>Correlation Plot</vt:lpstr>
      <vt:lpstr>Split Train Data</vt:lpstr>
      <vt:lpstr>Slide 15</vt:lpstr>
      <vt:lpstr>Poisson full_model</vt:lpstr>
      <vt:lpstr>Plots of full_model</vt:lpstr>
      <vt:lpstr>Poisson reduced_model</vt:lpstr>
      <vt:lpstr>Plots of reduced_model</vt:lpstr>
      <vt:lpstr>Model Validation Using Squared Loss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HW5</dc:title>
  <dc:creator>admin</dc:creator>
  <cp:lastModifiedBy>admin</cp:lastModifiedBy>
  <cp:revision>5</cp:revision>
  <dcterms:created xsi:type="dcterms:W3CDTF">2019-04-30T14:27:16Z</dcterms:created>
  <dcterms:modified xsi:type="dcterms:W3CDTF">2019-05-02T19:22:04Z</dcterms:modified>
</cp:coreProperties>
</file>