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4" r:id="rId5"/>
    <p:sldId id="282" r:id="rId6"/>
    <p:sldId id="281" r:id="rId7"/>
    <p:sldId id="280" r:id="rId8"/>
    <p:sldId id="278" r:id="rId9"/>
    <p:sldId id="279" r:id="rId10"/>
    <p:sldId id="276" r:id="rId11"/>
    <p:sldId id="277" r:id="rId12"/>
    <p:sldId id="283" r:id="rId13"/>
    <p:sldId id="284" r:id="rId14"/>
    <p:sldId id="258" r:id="rId15"/>
    <p:sldId id="259" r:id="rId16"/>
    <p:sldId id="260" r:id="rId17"/>
    <p:sldId id="261" r:id="rId18"/>
    <p:sldId id="263" r:id="rId19"/>
    <p:sldId id="265" r:id="rId20"/>
    <p:sldId id="264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226C-B22C-4DC6-8EAD-1B410C87888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hda.com/english/articles/38-regression-model-validation/157-cross-validation-essentials-in-r/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009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621 Final Project</a:t>
            </a:r>
            <a:br>
              <a:rPr lang="en-US" dirty="0" smtClean="0"/>
            </a:br>
            <a:r>
              <a:rPr lang="en-US" dirty="0" smtClean="0"/>
              <a:t>Research Proposal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 we predict the quality of wine using data analysis techniques?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Thinking Group 1</a:t>
            </a:r>
          </a:p>
          <a:p>
            <a:r>
              <a:rPr lang="en-US" dirty="0" smtClean="0"/>
              <a:t>Slides organized by Jun Pan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models on white wines and red wines separately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models will be used </a:t>
            </a:r>
          </a:p>
          <a:p>
            <a:r>
              <a:rPr lang="en-US" dirty="0" smtClean="0"/>
              <a:t>(1) k-nearest </a:t>
            </a:r>
            <a:r>
              <a:rPr lang="en-US" dirty="0" err="1" smtClean="0"/>
              <a:t>neighbours</a:t>
            </a:r>
            <a:endParaRPr lang="en-US" dirty="0" smtClean="0"/>
          </a:p>
          <a:p>
            <a:r>
              <a:rPr lang="en-US" dirty="0" smtClean="0"/>
              <a:t>(2) support vector machine</a:t>
            </a:r>
          </a:p>
          <a:p>
            <a:r>
              <a:rPr lang="en-US" dirty="0" smtClean="0"/>
              <a:t>(3)  random forest.</a:t>
            </a:r>
          </a:p>
          <a:p>
            <a:r>
              <a:rPr lang="en-US" dirty="0" smtClean="0"/>
              <a:t>Training will be done with the help of the caret package’s train function. The cross-validation method will be 5 fold, repeated 5 times.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models were trained using the accuracy metric. </a:t>
            </a:r>
          </a:p>
          <a:p>
            <a:r>
              <a:rPr lang="en-US" dirty="0" smtClean="0"/>
              <a:t>Kappa is important as well and we will take that into account when evaluating model performance.</a:t>
            </a:r>
          </a:p>
          <a:p>
            <a:r>
              <a:rPr lang="en-US" dirty="0" smtClean="0"/>
              <a:t>As a benchmark, we will use the results published in an academic study. We will find the model performed better than benchmark accuracy.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model selection, discuss the cons and pros of each model.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Merged Wines(red wine + white wine)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red wine and white wine data</a:t>
            </a:r>
            <a:br>
              <a:rPr lang="en-US" dirty="0" smtClean="0"/>
            </a:br>
            <a:r>
              <a:rPr lang="en-US" dirty="0" smtClean="0"/>
              <a:t>Check variable names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229600" cy="183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2772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Merge the red win and white wine database</a:t>
            </a:r>
            <a:br>
              <a:rPr lang="en-US" sz="2800" dirty="0" smtClean="0"/>
            </a:br>
            <a:r>
              <a:rPr lang="en-US" sz="2800" dirty="0" smtClean="0"/>
              <a:t>Show structure of database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52768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971800"/>
            <a:ext cx="7900653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8447" y="1600200"/>
            <a:ext cx="63471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far, we do not have missing data.  We finished data exploration.  </a:t>
            </a:r>
          </a:p>
          <a:p>
            <a:r>
              <a:rPr lang="en-US" dirty="0" smtClean="0"/>
              <a:t>Then, we merge the two wine data base together and created a new column type.  So we finish the data transformation.  </a:t>
            </a:r>
          </a:p>
          <a:p>
            <a:r>
              <a:rPr lang="en-US" dirty="0" smtClean="0"/>
              <a:t>According to our regular assignment.  The first two parts have been finished.  </a:t>
            </a:r>
          </a:p>
          <a:p>
            <a:r>
              <a:rPr lang="en-US" dirty="0" smtClean="0"/>
              <a:t>Then, we need to create at least three prediction models.  </a:t>
            </a:r>
          </a:p>
          <a:p>
            <a:r>
              <a:rPr lang="en-US" dirty="0" smtClean="0"/>
              <a:t>The last we, we have to compare the different prediction models.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62773"/>
            <a:ext cx="8229600" cy="340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173" y="1600200"/>
            <a:ext cx="74456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Vinho</a:t>
            </a:r>
            <a:r>
              <a:rPr lang="en-US" dirty="0" smtClean="0"/>
              <a:t> </a:t>
            </a:r>
            <a:r>
              <a:rPr lang="en-US" dirty="0" smtClean="0"/>
              <a:t>Verde wine </a:t>
            </a:r>
            <a:r>
              <a:rPr lang="en-US" dirty="0" smtClean="0"/>
              <a:t>exclusively produced in the demarcated region of </a:t>
            </a:r>
            <a:r>
              <a:rPr lang="en-US" dirty="0" err="1" smtClean="0"/>
              <a:t>Vinho</a:t>
            </a:r>
            <a:r>
              <a:rPr lang="en-US" dirty="0" smtClean="0"/>
              <a:t> Verde in northwestern Portugal.  It is only produced from the indigenous grape varieties of the region, preserving its </a:t>
            </a:r>
            <a:r>
              <a:rPr lang="en-US" dirty="0" err="1" smtClean="0"/>
              <a:t>typicity</a:t>
            </a:r>
            <a:r>
              <a:rPr lang="en-US" dirty="0" smtClean="0"/>
              <a:t> of aromas and flavors as unique in the world of wine. </a:t>
            </a:r>
          </a:p>
          <a:p>
            <a:r>
              <a:rPr lang="en-US" dirty="0" smtClean="0"/>
              <a:t>There are many psychochemical tests involved behind the quality of wine. Our goal is to predict the wine quality based on various psychochemical tests.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Linear Regression with Repeated 10-fold cross validation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5257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2514600"/>
            <a:ext cx="5076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581400"/>
            <a:ext cx="48482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33400" y="5181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Reference: http://www.sthda.com/english/articles/38-regression-model-validation/157-cross-validation-essentials-in-r/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902331" cy="445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82525"/>
            <a:ext cx="6553200" cy="437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Because there is no effect on citric acid concentration in previous model, we removed this attributes in the new model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68199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19400"/>
            <a:ext cx="6248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374" y="1524000"/>
            <a:ext cx="7451426" cy="468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prove that citric acid does not contribute to wine quality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21162"/>
            <a:ext cx="8229600" cy="368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29600" cy="192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86200"/>
            <a:ext cx="8239125" cy="199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229600" cy="176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99035"/>
            <a:ext cx="8345303" cy="244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9833" y="1066800"/>
            <a:ext cx="695875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red wine and white wine separately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model, we analyzed the data by the type of wine (white or red).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457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Got from UCI machine learning repository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https://archive.ics.uci.edu/ml/datasets/Wine+Quality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datasets were built based on red and white </a:t>
            </a:r>
            <a:r>
              <a:rPr lang="en-US" dirty="0" err="1" smtClean="0"/>
              <a:t>vinho</a:t>
            </a:r>
            <a:r>
              <a:rPr lang="en-US" dirty="0" smtClean="0"/>
              <a:t> </a:t>
            </a:r>
            <a:r>
              <a:rPr lang="en-US" dirty="0" err="1" smtClean="0"/>
              <a:t>verde</a:t>
            </a:r>
            <a:r>
              <a:rPr lang="en-US" dirty="0" smtClean="0"/>
              <a:t> wine samples from the north of Portugal.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57400"/>
            <a:ext cx="3667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57200"/>
            <a:ext cx="2045854" cy="114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White Wine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2294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962400"/>
            <a:ext cx="4357688" cy="272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038600"/>
            <a:ext cx="3567113" cy="8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265" y="2895600"/>
            <a:ext cx="262613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"/>
            <a:ext cx="64484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971800"/>
            <a:ext cx="2657000" cy="163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599" y="2895600"/>
            <a:ext cx="268915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4876800"/>
            <a:ext cx="2674670" cy="166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4876800"/>
            <a:ext cx="2641906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4876800"/>
            <a:ext cx="2362200" cy="146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227787"/>
            <a:ext cx="2362200" cy="147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1" y="188167"/>
            <a:ext cx="2438400" cy="150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52400"/>
            <a:ext cx="2465439" cy="155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321769"/>
            <a:ext cx="2252520" cy="137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2245567"/>
            <a:ext cx="234477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38200" y="3886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EU, a wine with more than 45g/l of sugar is considered a sweet wine. The outlier has a </a:t>
            </a:r>
            <a:r>
              <a:rPr lang="en-US" dirty="0" err="1" smtClean="0"/>
              <a:t>residual.sugar</a:t>
            </a:r>
            <a:r>
              <a:rPr lang="en-US" dirty="0" smtClean="0"/>
              <a:t> level of 65.8. The next highest sugar level in the dataset is 31.6.   So we considered 65.8 as an outlier.  It was removed from data base for further analysis. 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480" y="609600"/>
            <a:ext cx="6240323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Explanation of correlation chart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see the residual sugar and density are highly correlated with each other.   Both of them are negatively correlated with quality.  </a:t>
            </a:r>
          </a:p>
          <a:p>
            <a:r>
              <a:rPr lang="en-US" dirty="0" smtClean="0"/>
              <a:t>Free  sulfur dioxide and total sulfur dioxide are highly correlated with each other. Both of them negatively correlated with quality.</a:t>
            </a:r>
          </a:p>
          <a:p>
            <a:r>
              <a:rPr lang="en-US" dirty="0" smtClean="0"/>
              <a:t>Alcohol is positively correlated with quality.  On the other hand chlorides are negatively correlated with quality.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Model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4163"/>
            <a:ext cx="8229600" cy="387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3342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995115"/>
            <a:ext cx="6472238" cy="186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229600" cy="148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69627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39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Exploring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I will load the required libraries and import the data into R directly from the UCI website. Red and white wine each have their own dataset and will be fully analyzed separately.  </a:t>
            </a:r>
          </a:p>
          <a:p>
            <a:r>
              <a:rPr lang="en-US" dirty="0" smtClean="0"/>
              <a:t>Secondly, we merge the two wine data base together and created a new column type.</a:t>
            </a:r>
          </a:p>
          <a:p>
            <a:r>
              <a:rPr lang="en-US" dirty="0" smtClean="0"/>
              <a:t>Then, regression model will be built in the merged database (wines) as well as red wines and white wines databases.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Each Dataset</a:t>
            </a:r>
            <a:br>
              <a:rPr lang="en-US" dirty="0" smtClean="0"/>
            </a:br>
            <a:r>
              <a:rPr lang="en-US" dirty="0" smtClean="0"/>
              <a:t>We will explore for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a. Mean / Standard Deviation / Median </a:t>
            </a:r>
          </a:p>
          <a:p>
            <a:r>
              <a:rPr lang="en-US" dirty="0" smtClean="0"/>
              <a:t>b. Bar Chart or Box Plot of the data </a:t>
            </a:r>
          </a:p>
          <a:p>
            <a:r>
              <a:rPr lang="en-US" dirty="0" smtClean="0"/>
              <a:t>c. Is the data correlated to the target variable (or to other variables?) </a:t>
            </a:r>
          </a:p>
          <a:p>
            <a:r>
              <a:rPr lang="en-US" dirty="0" smtClean="0"/>
              <a:t>d. Are any of the variables missing and need to be imputed “fixed”?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 Fix missing values (maybe with a Mean or Median value) </a:t>
            </a:r>
          </a:p>
          <a:p>
            <a:r>
              <a:rPr lang="en-US" dirty="0" smtClean="0"/>
              <a:t>b. exclude the outliers</a:t>
            </a:r>
          </a:p>
          <a:p>
            <a:r>
              <a:rPr lang="en-US" dirty="0" smtClean="0"/>
              <a:t>c. Mathematical transforms such as log or square root</a:t>
            </a:r>
          </a:p>
          <a:p>
            <a:r>
              <a:rPr lang="en-US" dirty="0" smtClean="0"/>
              <a:t>d. derive variables (create new variables based on the original </a:t>
            </a:r>
            <a:r>
              <a:rPr lang="en-US" dirty="0" err="1" smtClean="0"/>
              <a:t>vairables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(1)</a:t>
            </a:r>
            <a:r>
              <a:rPr lang="en-US" dirty="0" smtClean="0"/>
              <a:t> Manual selection based on correlations</a:t>
            </a:r>
            <a:br>
              <a:rPr lang="en-US" dirty="0" smtClean="0"/>
            </a:br>
            <a:r>
              <a:rPr lang="en-US" b="1" dirty="0" smtClean="0"/>
              <a:t>(2)</a:t>
            </a:r>
            <a:r>
              <a:rPr lang="en-US" dirty="0" smtClean="0"/>
              <a:t> Automatic feature selection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models on merged wine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models will be used:</a:t>
            </a:r>
          </a:p>
          <a:p>
            <a:r>
              <a:rPr lang="en-US" dirty="0" smtClean="0"/>
              <a:t>(1) Linear regression model with all attributes</a:t>
            </a:r>
          </a:p>
          <a:p>
            <a:r>
              <a:rPr lang="en-US" dirty="0" smtClean="0"/>
              <a:t>(2) Linear regression model with (</a:t>
            </a:r>
            <a:r>
              <a:rPr lang="en-US" dirty="0" err="1" smtClean="0"/>
              <a:t>volatile.acidity</a:t>
            </a:r>
            <a:r>
              <a:rPr lang="en-US" dirty="0" smtClean="0"/>
              <a:t>, chlorides,  </a:t>
            </a:r>
            <a:r>
              <a:rPr lang="en-US" dirty="0" err="1" smtClean="0"/>
              <a:t>total.sulfur.dioxide</a:t>
            </a:r>
            <a:r>
              <a:rPr lang="en-US" dirty="0" smtClean="0"/>
              <a:t>,  , </a:t>
            </a:r>
            <a:r>
              <a:rPr lang="en-US" dirty="0" err="1" smtClean="0"/>
              <a:t>free.sulfur.dioxide</a:t>
            </a:r>
            <a:r>
              <a:rPr lang="en-US" dirty="0" smtClean="0"/>
              <a:t>,  pH,  </a:t>
            </a:r>
            <a:r>
              <a:rPr lang="en-US" dirty="0" err="1" smtClean="0"/>
              <a:t>sulphates</a:t>
            </a:r>
            <a:r>
              <a:rPr lang="en-US" dirty="0" smtClean="0"/>
              <a:t>,  alcohol)</a:t>
            </a:r>
          </a:p>
          <a:p>
            <a:r>
              <a:rPr lang="en-US" dirty="0" smtClean="0"/>
              <a:t>(3) Linear regression model with (</a:t>
            </a:r>
            <a:r>
              <a:rPr lang="en-US" dirty="0" err="1" smtClean="0"/>
              <a:t>volatile.acidity</a:t>
            </a:r>
            <a:r>
              <a:rPr lang="en-US" dirty="0" smtClean="0"/>
              <a:t>, chlorides, </a:t>
            </a:r>
            <a:r>
              <a:rPr lang="en-US" dirty="0" err="1" smtClean="0"/>
              <a:t>total.sulfur.dioxide</a:t>
            </a:r>
            <a:r>
              <a:rPr lang="en-US" dirty="0" smtClean="0"/>
              <a:t>,  pH, </a:t>
            </a:r>
            <a:r>
              <a:rPr lang="en-US" dirty="0" err="1" smtClean="0"/>
              <a:t>sulphates</a:t>
            </a:r>
            <a:r>
              <a:rPr lang="en-US" dirty="0" smtClean="0"/>
              <a:t>, alcohol)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ROC, AUC curves</a:t>
            </a:r>
          </a:p>
          <a:p>
            <a:r>
              <a:rPr lang="en-US" dirty="0" smtClean="0"/>
              <a:t>ANOVA</a:t>
            </a:r>
          </a:p>
          <a:p>
            <a:r>
              <a:rPr lang="en-US" dirty="0" smtClean="0"/>
              <a:t>Compare Residual, Sensitivity and Specificity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Linear regression with repeated 10-fold cross validation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798</Words>
  <Application>Microsoft Office PowerPoint</Application>
  <PresentationFormat>On-screen Show (4:3)</PresentationFormat>
  <Paragraphs>72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Data 621 Final Project Research Proposal  Can we predict the quality of wine using data analysis techniques? </vt:lpstr>
      <vt:lpstr>Introduction</vt:lpstr>
      <vt:lpstr>DATA Source</vt:lpstr>
      <vt:lpstr> Exploring the Data </vt:lpstr>
      <vt:lpstr>For Each Dataset We will explore for </vt:lpstr>
      <vt:lpstr>DATA PREPARATION  </vt:lpstr>
      <vt:lpstr>Select Predictors</vt:lpstr>
      <vt:lpstr>Build models on merged wine dataset</vt:lpstr>
      <vt:lpstr>Model Selection </vt:lpstr>
      <vt:lpstr>Build models on white wines and red wines separately</vt:lpstr>
      <vt:lpstr>Model Selection </vt:lpstr>
      <vt:lpstr>Discussion</vt:lpstr>
      <vt:lpstr>Preliminary Analysis</vt:lpstr>
      <vt:lpstr>Load red wine and white wine data Check variable names</vt:lpstr>
      <vt:lpstr>Merge the red win and white wine database Show structure of database</vt:lpstr>
      <vt:lpstr>Slide 16</vt:lpstr>
      <vt:lpstr>Slide 17</vt:lpstr>
      <vt:lpstr>Correlation Matrix</vt:lpstr>
      <vt:lpstr>Slide 19</vt:lpstr>
      <vt:lpstr>Linear Regression with Repeated 10-fold cross validation</vt:lpstr>
      <vt:lpstr>Slide 21</vt:lpstr>
      <vt:lpstr>Slide 22</vt:lpstr>
      <vt:lpstr>Because there is no effect on citric acid concentration in previous model, we removed this attributes in the new model</vt:lpstr>
      <vt:lpstr>Slide 24</vt:lpstr>
      <vt:lpstr>Further prove that citric acid does not contribute to wine quality</vt:lpstr>
      <vt:lpstr>Slide 26</vt:lpstr>
      <vt:lpstr>Slide 27</vt:lpstr>
      <vt:lpstr>Slide 28</vt:lpstr>
      <vt:lpstr>Analysis red wine and white wine separately</vt:lpstr>
      <vt:lpstr>White Wine</vt:lpstr>
      <vt:lpstr>Slide 31</vt:lpstr>
      <vt:lpstr>Slide 32</vt:lpstr>
      <vt:lpstr>Slide 33</vt:lpstr>
      <vt:lpstr>Explanation of correlation chart</vt:lpstr>
      <vt:lpstr>Building Model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 Final Project</dc:title>
  <dc:creator>admin</dc:creator>
  <cp:lastModifiedBy>admin</cp:lastModifiedBy>
  <cp:revision>7</cp:revision>
  <dcterms:created xsi:type="dcterms:W3CDTF">2019-03-29T15:58:37Z</dcterms:created>
  <dcterms:modified xsi:type="dcterms:W3CDTF">2019-04-10T04:07:08Z</dcterms:modified>
</cp:coreProperties>
</file>