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1" r:id="rId2"/>
    <p:sldId id="296" r:id="rId3"/>
    <p:sldId id="297" r:id="rId4"/>
    <p:sldId id="312" r:id="rId5"/>
    <p:sldId id="298" r:id="rId6"/>
    <p:sldId id="308" r:id="rId7"/>
    <p:sldId id="299" r:id="rId8"/>
    <p:sldId id="300" r:id="rId9"/>
    <p:sldId id="30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03" r:id="rId19"/>
    <p:sldId id="302" r:id="rId20"/>
    <p:sldId id="304" r:id="rId21"/>
    <p:sldId id="305" r:id="rId22"/>
    <p:sldId id="306" r:id="rId23"/>
    <p:sldId id="307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84" autoAdjust="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F796A-05CA-405A-9F88-DF0C35AEC312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08E20-0BA1-4FCD-B1D5-2C8E93356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8E20-0BA1-4FCD-B1D5-2C8E933563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226C-B22C-4DC6-8EAD-1B410C878889}" type="datetimeFigureOut">
              <a:rPr lang="en-US" smtClean="0"/>
              <a:pPr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445D-0801-4D5F-8674-C6C24EAA2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62484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1. No missing data in the dataset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0575" y="1753394"/>
            <a:ext cx="75628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162800" cy="9445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6.  Summary of analysis of ordinal logistic regression model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all variables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2350"/>
          <a:stretch>
            <a:fillRect/>
          </a:stretch>
        </p:blipFill>
        <p:spPr bwMode="auto">
          <a:xfrm>
            <a:off x="1905000" y="1432534"/>
            <a:ext cx="5334000" cy="475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7. Comparing association of variables with quality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1175" y="1600200"/>
            <a:ext cx="5581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086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8. Slightly increase of residual deviance and AIC values in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model.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0677" y="1600200"/>
            <a:ext cx="656264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652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9.  Significant association with quality scores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05000"/>
            <a:ext cx="5600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10.  Correlation matrix of wine quality data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467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lowchart: Process 4"/>
          <p:cNvSpPr/>
          <p:nvPr/>
        </p:nvSpPr>
        <p:spPr>
          <a:xfrm>
            <a:off x="5562600" y="2438400"/>
            <a:ext cx="1143000" cy="152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2667000" y="4495800"/>
            <a:ext cx="1143000" cy="152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3914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11. Scatter plot showing correlations between density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residual.sugar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/alcohol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384904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14600"/>
            <a:ext cx="38299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12.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Adjustification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colinearity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ordinal logistic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8242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581400"/>
            <a:ext cx="34861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5105400" cy="762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13. Confusion Matrix of Model 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3048000" cy="301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267200"/>
            <a:ext cx="77533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5410200" cy="80803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14.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full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C:\Users\tbao\Desktop\knn update 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6526" y="1600200"/>
            <a:ext cx="519094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6248400" cy="609600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15. Confusion matrix and statistics of k-NN full model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tbao\Desktop\confusion matrix tw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86400"/>
            <a:ext cx="6183278" cy="485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457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1. Summarize the variables of Data Set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981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838200"/>
                <a:gridCol w="838200"/>
                <a:gridCol w="1066800"/>
                <a:gridCol w="838200"/>
                <a:gridCol w="830580"/>
                <a:gridCol w="914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st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Fixed.acidity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0.844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Volatile.acidity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.026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0.101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Citric.acid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1.66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Residual.sugar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65.80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6.29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5.072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Chlorides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Free.sulfur.dioxide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46.00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289.00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35.31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17.01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Total.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108.00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134.00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167.00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440.00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138.40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42.50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2.72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3.09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0.151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Sulphates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0.114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Alcohol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8.00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14.20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10.51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1.231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49530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16.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reduced model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6941" y="1066800"/>
            <a:ext cx="6173059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17. Confusion matrix and statistics of k-NN reduced model </a:t>
            </a: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57319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Table 18A. Compare major parameters of different models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 full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KNN reduced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Ordered log.  Full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0.62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95% CI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0.59-0.64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0.58-0.62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0.50-0.55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P Value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&lt;2.2e-16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&lt;2.2e-16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&lt;3.86e-9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Kappa value</a:t>
                      </a:r>
                      <a:endParaRPr lang="en-US" b="0" i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en-US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000625"/>
            <a:ext cx="7400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950574"/>
            <a:ext cx="7462118" cy="207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7090" y="1295400"/>
            <a:ext cx="731211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579438"/>
            <a:ext cx="84582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Table 18B. Compare statistics by classes in different models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828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KNN Full Model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5814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KNN Reduced 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2578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Ordered</a:t>
            </a:r>
          </a:p>
          <a:p>
            <a:r>
              <a:rPr lang="en-US" b="1" dirty="0" smtClean="0"/>
              <a:t>Logistic 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44958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19.  Mosaic plot of model 3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0287" y="2133600"/>
            <a:ext cx="45434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2. Quantity of wines by quality of scores.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990600"/>
                <a:gridCol w="990600"/>
                <a:gridCol w="1066800"/>
                <a:gridCol w="990600"/>
                <a:gridCol w="9906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Scores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  <a:endParaRPr lang="en-US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163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1457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2198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880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2. Uneven distribution of observers by quality scores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3200400" cy="238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04962"/>
            <a:ext cx="3964227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943600" y="121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038600"/>
            <a:ext cx="357747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76400" y="3669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4114800"/>
            <a:ext cx="3357563" cy="212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6294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3. Density plots of variable by scores of quality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r="31429"/>
          <a:stretch>
            <a:fillRect/>
          </a:stretch>
        </p:blipFill>
        <p:spPr bwMode="auto">
          <a:xfrm>
            <a:off x="1272080" y="838201"/>
            <a:ext cx="231129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832" r="29058"/>
          <a:stretch>
            <a:fillRect/>
          </a:stretch>
        </p:blipFill>
        <p:spPr bwMode="auto">
          <a:xfrm>
            <a:off x="3634279" y="838200"/>
            <a:ext cx="23567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r="29396"/>
          <a:stretch>
            <a:fillRect/>
          </a:stretch>
        </p:blipFill>
        <p:spPr bwMode="auto">
          <a:xfrm>
            <a:off x="5844081" y="838201"/>
            <a:ext cx="238551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 r="29351" b="6276"/>
          <a:stretch>
            <a:fillRect/>
          </a:stretch>
        </p:blipFill>
        <p:spPr bwMode="auto">
          <a:xfrm>
            <a:off x="1272080" y="2895600"/>
            <a:ext cx="2362200" cy="194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 r="27660"/>
          <a:stretch>
            <a:fillRect/>
          </a:stretch>
        </p:blipFill>
        <p:spPr bwMode="auto">
          <a:xfrm>
            <a:off x="3634280" y="2819400"/>
            <a:ext cx="2286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 r="28421"/>
          <a:stretch>
            <a:fillRect/>
          </a:stretch>
        </p:blipFill>
        <p:spPr bwMode="auto">
          <a:xfrm>
            <a:off x="5844080" y="2819400"/>
            <a:ext cx="2286000" cy="198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 r="29973"/>
          <a:stretch>
            <a:fillRect/>
          </a:stretch>
        </p:blipFill>
        <p:spPr bwMode="auto">
          <a:xfrm>
            <a:off x="1424480" y="4857461"/>
            <a:ext cx="2209800" cy="200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/>
          <a:srcRect t="3478" r="27660"/>
          <a:stretch>
            <a:fillRect/>
          </a:stretch>
        </p:blipFill>
        <p:spPr bwMode="auto">
          <a:xfrm>
            <a:off x="3634280" y="4992220"/>
            <a:ext cx="2286000" cy="186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/>
          <a:srcRect l="70213" t="6957" r="2128" b="23478"/>
          <a:stretch>
            <a:fillRect/>
          </a:stretch>
        </p:blipFill>
        <p:spPr bwMode="auto">
          <a:xfrm>
            <a:off x="6910880" y="5029200"/>
            <a:ext cx="99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 1. Continue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100586"/>
            <a:ext cx="2971800" cy="22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143000"/>
            <a:ext cx="28507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219200"/>
            <a:ext cx="277550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3. means of different variable by score of wine quality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2954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variables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fixed.acidity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6.73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6.67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volatile.acidity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citric.acid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0.32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residual.sugar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6.44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5.62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chlorides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free.sulfur.dioxide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26.63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36.43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35.65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34.12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36.62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total.sulfur.dioxide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130.23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150.90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137.04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125.1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125.88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density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3.21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sulphates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alcohol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9.80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10.57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11.36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4.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variables by score of quality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21972"/>
            <a:ext cx="21486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98172"/>
            <a:ext cx="210232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621972"/>
            <a:ext cx="220021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621972"/>
            <a:ext cx="220087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199" y="2993572"/>
            <a:ext cx="221789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2993572"/>
            <a:ext cx="2133600" cy="132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993573"/>
            <a:ext cx="20774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2993572"/>
            <a:ext cx="2133600" cy="131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5800" y="4365173"/>
            <a:ext cx="2133599" cy="134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" y="4365172"/>
            <a:ext cx="2057400" cy="1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62200" y="4365172"/>
            <a:ext cx="2104609" cy="129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4953000" cy="7159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5. Correlations between variables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png;base64,iVBORw0KGgoAAAANSUhEUgAABUAAAAVACAIAAAAGZGVsAAAACXBIWXMAAB2HAAAdhwGP5fFlAAAgAElEQVR4nOzdT4gc+ZXo+xNZqSq5Jbktd1vtxuBBvtNgKtIwNjzwamCmeRtvZjGKFF6+x8Bd3t3b+EJGwvPm7byaOzDcuzSdIS9mM5uLZ2BWFy7YA84oBnqehQ195Zbd3VZLpVaVsjLuIv79IjIiMzIyqyrOL74falHKigpFVGZGxvn9zu8cJ4oiAQAAAAAA3Ta47gMAAAAAAACbEc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BAE4E4Tvo1klBERKYjGU2v+bgAAL1BAA8AALBeHLqPq38Y+uI4ElztEQEAeokAHgAAYI2gNnQXkTBMvhkTwwMALh0BPAAAQJ1QRmn07voSRTL3Cz+fReKl34/r43wAAPaBAB4AAKBGME3WuvtzmU+qt5lF4rvx1jINq7cBAGAfCOABAMDuLC3wFgQiIq4vE3fdZpMPJAnhH13BQQEAeosAHgAA7MLiAm+hnIiIiPdg05aueK6IsSQeAIBLQAAPAABas7vA20mSSnC8dvo9dnx8yQcDAAABPAAAaIkCbwAAXCkCeAAA0Ir9Bd6Ok5XtJw2OPFkt32CuHgCAtgjgAQBAK/YXeHMlzov3N5biC5I1AiTSAwAuEwE8AABooR8F3rx4DUAg4zWL+I2lBJ5XvxkAALsigAcAAC30o8CbN0uW8Qfj6nJ901HeNs/1hfgdAHCZhtd9AAAAAB02m6WheyCOkz4aysgpbufVFgIAAGBPmIEHAAAt9KfAmyfRXDYcuyfR7GqOBgDQZwTwAACghV4VeHNlHtWE8Z5EEdE7AOBqEMADAIBWelfgLQ7jS1+E7gCAq0MADwAAWqHAGwAAV8uJoui6jwEAACgVVIfuZSwRBwBgD5iBBwAArVHgDQCAq0MADwAAdmFNgbdAHGfnryb5CAAAtEQfeAAAsDtX5izKAwDgcjEDDwAAAACAAgTwAAAAkib8r3zNsur5m9rIzRStFwAAqEQADwAAUCOcJl3u/fm6df5xkD9Oe+YBAHA5COABAMBGfS3wNvVFRLyZTNaW2vdm4olIKNPgKo4KANBXBPAAAACVAonjcc/bsGG2TUAADwC4RATwAAAAAAAoQAAPAAA26meBt+Nk0XuTefV4G3dtpj0AALshgAcAAK3YX+DNlWMREQnGsj6En46SDY6PL/2gAAA95kRRdN3HAAAAFBo7Eoh4M2MefuctuyacyshP/+FVJBEUNnBlXjmQAQDAfhDAAwCAFoKkqvwsko1ReTCWcVAdAHffdCR+s+SBJn8KAAB2QAo9AABAvcm8QeKAK3OidwDApSOABwAALfSpwJs3K9fkM34mUVRTAgAAgD0jgAcAAC30sMBbZSl+hYsCAABqEcADAIBWJn7yzdhJ1sOXhFNxnHQBuSsTUswBANgJRewAAEBbFHgDAOAKMQMPAADasqrAWyCOk3wFK480/arKRAAAYE8I4AEAwA4o8AYAwFUZXvcBAAAAC3jCojwAAC4Za+ABAAAAAFCAFHoAAAAAABQggAcAABtR4A0AgOtHAA8AAAAAgAIE8AAAAJUCI+OgiVBGZBkAAC4RATwAANgobggXSZR1dDceafpV2Wqu88aOjKabNwvG4owkvPzjAQD0GAE8AADAWqG/dio+EMeR8RYz9QAAtEMADwAAUMmTuZ//q3Iqflwszue6V3BYAIDeog88AADAWuPi9Ls/l4kr4VRGvvGoK/O5EL8DAC4TM/AAAKCFPhV4m0WFqXh/JI5TiN79uURE7wCAS0cADwAA2upPgTd3YhTwM3gziSKZELsDAK4CATwAANhBjwq8hXKy8lhgx6kBAHQggAcAAC30rMDbdFSTRBCI48hUdXYBAEANitgBAIAdWF/grfZcgsLwhOpzBAAoQQAPAAB2Uw5xi+KQXqVQRsVZd28ms+I6+GBcWCCwugEAAPtDAA8AAPZhvLISXn00a86xexLNajYz4/w1mwEAsCvWwAMArkRpOTRsY3WBt1m0Nix3ZR4pH6oAAOhAAA8AuAJxdBc0ajkGdSwu8Ob61d3jVnkzWsEDAC4bATwA4AqcJNHd8fE1Hwj2K5yK44ifheiuzCOJivPVfl14332ezCfbbO/KnPx5AMAlIoAHAFyB42Rm8mQ1zRpKhTJyCrXrClPQnkRmVnkoIwu6wQfiOCtfLAwBAFwdAngAXUbGtTVcmXgiIqFfrnMGrU6MSfVSuJ49XMwqV7wkPqiP1df8CACAPSOAB9BtoZ9Mc6mfu+s9byZzX0Rk7DAuYxX7C7wFDeLzQO0yAQCAJgTwAJQIxkkkr7ogVn8F4hjp1tm4zLovpjQ7rxcF3kIZGS/FWbzC3/gylwk8ZGQKAHC56AMPoPOmI6NElmHWLHJAJzSZwyyhnzY6IBgn6T+uX1/QzugDz3UJAHCZmIEH0HmTeTLTVbotHjNPC3SHpQXeknX768vRG8XnFa/zBwAoQAAPQI8kebWUiJuGDSyr7jSvnHi8+Yvpdy0sLvAWStw2wd/YTM4T3xWhzwIA4HIRwANQp6rRtFDuDrgWdhd4SyvtHzdYvn98LCISqjxPAIAWBPAA9MomdYtz8km5O6UBA6AIBd4AALhSBPAANJuO6mP1UEbMxuvVougdrlwwTd56deXozeLzoS/63o7HycGfNBgOjJPnXZWl9gEAWhDAA1AoidudYnX6qgn5YEzbuW7J2gHSQ84C9hd4c+VYRET8jekDQXI5ihPpAQC4HATwAPSojtuzxN1sSXy8SD795+Y7b1yVMTkRNulHgTcvzisI1pbJNJYSeDSRAwBcIgJ4AJ1XF7f7Ne3lEh7dmLslnG6XQT2jCn3H9aPAmzfJlwA4TsVrOBjnq3hcn8sOAOBSEcAD6LKgIm6PV9tGkUzWhw3p9CBLUjti6iffeLPkGYxnZbN/mmMxs7pxGeCKGUsARGS8stwjTypZv5QAAIA9IIAHoEXaPa7pLfK22+NSZeMpfl6ZPJ6VNddFz9Kofswa+O7rT4E3r9y0suU2AADsigAeQOfNqnrFQZk03dp7kD+WpF6fFJoITD4QV0QChRXL+6ZXBd68YqGNhj8CAGDPCOABdJlXv8QdOpnrpd04nEsn59NHxXNFNFYs75/eFXjzyo3uCd0BAFeLAB5AlwX1bd5XxGtT1wUS6JqaHOwHnojOiuV9Q4E3AACu1vC6DwAA9kpjmev+cuVYJBQJT2R1gQRPpQKuzGfipBPsY6d+Swq8AQCwB8zAA7ADS6Y7rmay3a1qD96kKBq6wqYCb0FeWz5YeaTpF/UXAQCXiAAeQJdkLd8Lt8KhjBrfNGstc229dGV7qeBZ0h48KKyS0F2xvIco8AYAwBUhgAfQJZOdk2zNIufolAdpwTOzqEFS0y6Uh2lgH4z1VyzvJwq8AQBw6Zwoiq77GADAEIxl3DYb3p/LhGnbDhsbdc6yJ2tcVfxMRGY0IAAAACgggAfQZYE4YxFX5jSBt0Moo3T6PY/Pg4plw95MZoTvAAAABaTQAwCujCvzSGZeUn8+4UlUnGz350Tv3UOBNwAArh9t5AB0mSdkCdnHm8nqszrjiQYAANiAGXgAAAAAABQggAfQHeToAp1lFJn3Vh5p+tXxovQtLjhcggAAV4oAHgAAAAAABQjgAQBXoO3c5mi6ed8AAAD9QAAPoDv6kKOLLYW+OI6MKzvFA/tVc8HJeyK4Ml97zZlxCQIAXC4CeABA5wVjYnhcj3CavPb8uURzcVe38PIgfzyS8GoPDwDQMwTwAIAr4EkUydxP/7lpJtOfJw9mvxJMCY2uVV8LvE19ERFvJpOK2D3nzcQTkVCmjDQBAC4RATygVMDaYCgTTmXkizSbyfQfJuG6O0kDe0IjXL0g6YjheRs2zLYJeJUCAC4RATygVrw2mOXB0KL9TKYnvisicnJymccHAADQdQTwgH7BOInkp9ozjPuao9sLu81kHh+LiITaX+Gq9bPA23GSKtJkXj3exl07PgUAwG4I4AGlPImiZFoy44+SIJYpeQBXwP4Cb64ci4hIMN5wXZ2Okg3iwSYAAC4HATyg2SQt9FWa1BwzF42uYSbTRn0o8Dbxk2/GNRfVcCqOI35Ss0EmDXJMAABoiwAesMIszlYtzYClGelqyt31M0e3J4yZzPVrPbKpTnMmk5C+i/pR4M2dGLlOVct84tKMsVllGgIAAHtDAA/YJItvi0Gs6nJ39ufo9kY2k+mPatJDAuNVasxkZsnJ3oNLPkSgymRuDCPWcWW+kgwFAMC+EcADVsqmsosRb1LuTlWU24cc3Z7YOJNpRvXxTGYpOfkBk5ud0qdlEd6sYmw0/VlVAhQAAJeCAB6w1HRUH6uHMtIyG9+PHN3+mMxl7m/ayJjJPDFevv4HBEgd08MCb5XLfFi2AwC4OgTwgF2maSF63wzcqybkNy5FBi6DO9l+JtOVebQhBQPXggJvAABcLSeKous+BgA7m46KEXtqVrkmM0hvtb3Ozx2FMhpJKOLNNq9BHTsSiLi+zCdXcmwA6i8+q6ovRwAAYAvMwAOaVc+3x/XeqtrLJTw9t9E9zNEFVKHAGwAAV4gAHlAqqIjbXT+J2zckG4dyEm+vISeZHF2g4yjwJumFyKm5TAEAsCfD6z4AALtzZb7V/bErcz1rZ9yJ+EEanwfiOOs2pglzdwXbBzbdX+IBkycsygMA4JIxAw9oNqvqFWcfcnQBAAAAitgBUKVyFpd5WhWYgQcAANgVM/CAUkF9m/cVY0ccR0bTSz+oS0cTZr0qn7vSV5pLklRz4JkFAAAoIIAHeiOk6zs6zpV5JL4roW/FeBNSFHgDAGBPCOAB6wUbGrABnTL5QFyR0Od1i06o638BAMB1IIAHlMhavhcmskIZOcXHV7/SW08FTeOC/LCDlUeafnGrrZ0rnisiMmUSHtcubroZkBICAOgIAnhAiclk1z14D/ZxHMBVYdGHNdyJ2ooVJ0mdkePjaz4QAABEhAAe0MNr0Eqtnj+XSfdn4AGgU46TwoonJ9d8IAAAiAht5AC14qZcrsxtbwKP3kkbzrm+zHdOPAF2FIxlHIiIzCLZYRAVAIC9YAYeANAdRrt4kpa7rw8F3ryZzH0RkbEdzTgBALoxAw8AuALBlpEe2SXdF8poJKHduRLbvm5FxFO41B8AoAYz8ACUiOvwl1uLBVSet5P/AdF751HgDQCAq0YAD6jQ8/5qgTiO+FU1ycOTfIMxfcPt4EkUUXNRAwq8AQBw1QjgAXRcKCNj6OGkGMab/8xqTaGLvLSR2MYv0o+1cGXiiYiE/kpqjDWav255AQMArgIBPIBumz5M0nTFlfnKxKw3kygSP30wGNsbSADdQ4E3AACuFkXsAHRZWiVrY12ocCojX0TEm8mMXk/AFaDAGwAAV40ZeABdllbJ8jfVuHYnyTw8y3E1Cqd5sQYmcgFgj7jAAnYhgAegwXGDkmZxKeywqtYdOiQo30Rm2RPJP31xRsLTiE7oVblQWIALLGA/AngAwFUJxkl4k4+zhPLQX9muWLkQHUWBN6BLuMAC/UAAD6DL0j5V0wZZf0EgIuLSfqyrwqnRJiBdHBE+SueC0mgwKUkYyJRJIgBohgss0BsE8IAKLdI47UjsdMVzRURCf8PdRlZ/3ntwBYeFNh6lN5feTKJ5MjSTPZiVOZjMJa5CGFLOANeuSZZB+mJ2fbIMcG24wAK9QQAPoNsm6W2HP6pZuReI46QzD165zxy6IpQgFBFxfaNNQPqguPLAeOI8TyRNqQC6zpV5JL4roU+FMFwTLrBAjxDAA+g4r3A7MlqbWTBTNPfVt6yKNKVzMql4MFsrAU0o8GaYfCCuSOgLYRGuARdYoEcI4AEVatI488jWlfnaelEzzYmd3kzm/qaNXJlHQgN4XbIpII9nDtql632aFOwArgAXWMBSBPCAWlnFGn+eL3gr8PIgf6y8bYw7qV9cGg9eVP4F0G1195cnJyLUI4ROdLJER3CBBSxFAA+oNfVFRLzZhlXf3kw8EQllakFmZ2UmgtLQvW9ZFWkO54nR3ygpouTKsbllIH4oInJceNQe4TRPKde9ZJoCb0BHcIEFeoQAHlAqSIuuN0iNo2KNFjZnVaQ3kf7D5LCn6Teul59pOM2XSduQ9hmUo/RwKiPf+KdfU5rRGv0p8JbGRUxs4hr08wIL9BQBPACbBLqrZNmdVTHxRSSvROinYWtWdWns5MGt66uvaBCMk1djaMyJPfRXtgtlpPlF24T9Bd6MKw8Tm7gWfbvAAj1GAA8olebLNZlXj7dRPS8UjHtQ49r2rAp3Iv7Ki9C8j8xfop7MJ+UtdcmSKUTyWtDho3SyPU0+T/4ggUxtnoXXXOCtYaX97MrjyoTACNehVxdYoN8I4AGl0ny5YLxhUms6SjbQOy80doxYCJpN5sYi/7i/gHEfGb9Ela3tr/EoKx81y1dDZA/66VlP5sntdXhypYd3Xawv8OZ/oLMkB6zQnwss0G8E8IBaSb6cyLhm5jmulZXk0amdFwqn26XdamoFX9KPrApvVlWxz/iRztdpUShBvBzaN84xfVBceWA8cRqTKVDBkyjasPgFuGy9uMACfUcAD6hVyJeryvM0a2XNlJZqT5eFi3FfEp+1eZuS3ZHMVN+d9CmrwnJpzvxkUvFgNlLTI3oLvDWptL/SIQIAgEtDAA9oVsqXq+bKXG9YmzbCMWcy46jVnLGcpVH9WPUa+N5kVfRTXU9m+ykq8JYWALO8YD6sZ47pp30upiNe2IAdCOAB5ZKJ6MrJH09zm/RYOmnpPcgfO3YLP4rFZa6zOnBK9SSrop/qAviTExGNU9NiY4G39KqSDzQEhRAI6LpgXT3X0BfH0f0pCYAAHrBFZZ6nRSmdx0Z448b31unkfPpoUuZa+1pi+7MqNomzDHT3FEiT5E+MBnLJyzVdKJFIc8u7PjW9DxR4Ay7X2kaqWQnJMTE8oBsBPAB1VqMjERF54Imk85mqWZ5V0QdplO4/TJNX029cL3/uwml+t215Xr2WAm9ZIckpU+7QJpRRej1xfYkimfuFn5s1YrQvNwP6jQAegDppdFTZecuePlW2Z1XYLSlnkK6p9tOXZVbWbmwsiDB7NWtiX4G3LD8ifeKSEZbsn1stGQCuUDbq5M9r27xn9WIkkKk1n5VA7xDAAyoYa02DlUdsvq2smWyPFwyXJttPuB2xgjvRFvVVKZQzyB40AvV80btXe7fdLf0o8JYVkgR0SXqL+htSXSbpSpbg0RUcFIDLQAAPoMvSle1+MWaIFwyHQSHNVXExMNioVM7AmxUC9fg1PFM0TtGPAm/upJx4DCiQVtkwC75WSz9V7clWA3qHAB5At8Ur2yUoxAlJTbtQHqaBfTDWVgyst1kVfZKUM4gkisq1CeMfqcyct12eA5INr7gyb7hYQNGIDGySja81GMJW8ykJoBoBPKCCsdbUW3nE7ttKd5KecigjJ1m2lz0YN8VxHBn3tsk2cDUo8AYAwPUjgAfQeWbD82x6YVY1HuHNmNJE95i5FWkiyXSkbTF5Pwu80fcBKtTUi6mUrJbnNQ1oRQAPoPtcmccZyGYPba+cgew36aDeHXZnVbRYDmBBsLcqWHcicf6IoobMFHgDOiprXblxWDBIrjkk0gNqEcAD+k1HVWHA2shBI29WMQ82M6JZBV2m0SvBujdgVkFqrCeGp8Ab0FleWi9mvOaCYvSKZ7kZoBYBPKBaUGgxbUp6pAeF9eEArohxo+z6EkXl0Hdm5I+M9Qy0WV7gjcwRqJWtIAvG1S/C6ShfwmO2tASgDQE8oJcRIcjKyjfzn8GYGF4Z9VkVLZYDqAv21soqvfnz2jbvsyjtFR8k1RkBoLW8NEwgjiMjX0TyKhX5WL9Xe1ECoAEBPKDW9GFaC9qV+UoCedykyk8fDMZq0nT7jqwKKyRlovwNKzsmH6Sl3R9dwUHtGwXegE7xGrwfPd1jowAI4AG1QgniGG/tB/ZknifuBlaHfOHUivxVsirsEEo82OI92LSlK54rYiyJx3XqfeYI1IuXtFTeFXi8PgE7EMADSp2kCbqbEuHcSTIPf3Jy2ceEXZFVkVtbAa7r0rfncYO5aWpBA9izysoUhO6AJQjgAeWaRwhM8XVdP7IqgjGVwHSiwBsAANePAB6AFfLi2HonGXqQVTHuyer942T85aTBqFmyWp515ABai8fX0iLz640dcRwZbewYD6CjCOABpdIIYdrgM5gIQRdbsyrC6XY5/zO9YzGuxHnx/sa3Z5D8TUik76gWeQdkGUADXR8fAAwE8IBSWe0rf0MDqmyl9OZ6WsBlmvrJN/Fi/mw9f/bPyGiNbrZJ18hLOjKvzTgwahZ63T9bCrzZJ2Aatn8Cq4unAL1AAA+oNUkTrf1RTeKc2W/M29DOCtfP7qyKtDC768ssDVbjaWdzJX/WGn2sfBrTmyUDEMG4ekp2arxtXV/3aAX0Cv0kcaAXa1ssMh1V5X2kLd+bZIio+fig+gZQRgAP6OXlgVD1x7bxiaU4G9lkfpCnwc90ZMskkt1ZFekKf/OYk8UCJ4Xhp6Q1uv5povxNF4jjyMgXkfyt6mfn7Ml8U9UDXJsmeQdpyUnXV5xlkFWXXH/xQUdMdr5oaPr4AFBAAA9o5s3yguS1XJkrz0YWSUP3mkH0eBJJe7wn/ciqMFf4u/HC73RyPn00GcjQWGO/YG03gXwbnfEecq7MI/FdCX1tg4leoTNlzE+ndrW//yxnjuBvz5+r/PgAICIE8IB6SfX1yhgg7gS7MYTovrUtwbNKPGML7jj7llVRU639gSeisMZ+hTXvQU/xbG2CAm+GOHMk9PVdhSbzcgWK2Nj2p0w7s3pIciWpbP9e9aUpeqf6BlBGAA/YofITzoLQXQqFvuIM1VLSgVntTPvCaelVVoXk1drDqljdniLJlXfV3FBaJs0caVLDoptmlR8c6TCNsuQCALAWATyAbgumaXf0ee1S4azymQQ2LOC0M6uiZrLdrWpo36R9OtBN6geesvGm4iWIcned5lk0ag9gAwJ4oCfWZqF3WVJu3d+Q8pdUPhMJHl3BQV0Jy7Iq0vnJUmv0pKF9UFjwH8fzaook91ZvCrz1lFd92UnK3VUW6YAWam8JKlSu5bHm7IAKBPCAclnpYDuXnqblzTbXy81KuHNT2VUP0tbo5q1/UtMulIdpYB+MkwrtcWwP3fQWeNtWkLxubRp4SnqVVcbqoYyYje8ey28JStZUt11b+BZQjgAe0Gxs/f1T2mDsuME9ce/iPW1TKO4kXbcfyijtVpU9uJqg62lZ5U+b4k30FnhryngzWnAhynqM+2bgXjUhH4xtWLVkDftvCUxNPgEDhakige1jndgDAnhArXC63d2wDUXL+8HiKZSZceufDcpUvjK9mRVV+hDTW+Ct4ehM9mZ0ZaL2hVsdt2fF7bL3abxIPv2nr+45tVS/bgmM6raSvUSNL7Ofy0NtL1HqTWATAnhAramffJP1kokLuZmtZbKPsJnSouU1lc8qJavlleevWj6F4so8vrVK68+LJDN75uvTn+/U4hidZf0KF/8DfVUq6uJ2v6a9XMLT+Zlir17cEqSy6rZxcY3Vc/FmeaqI3tyfbDSfPBcUEcADSqWLw10/D3Xi1M3A+KTKyrNr7a+WhnmbJ3mC5BNadf5qT6ZQzFurjDmFoqlHsdTWcsvHIDa1kZtR3c0CnsKXblARtyflBjeeS/YZpOuUbdWTW4JUclJebW8aERFX5rPi9ip4+eBLxk9H2RSdBy4TATygVLo43KzuluQknxRWfCXl2QOt130vrXy2bl7ayKZTs3C6Sq+mUOwWTpNXrD+v6R3g5UH+WN0qzW3pLfDWpNJ+VdM1fdJhpnUR0S7b41L15pZAJB+t8De+9rzkM7TUqbT7JjX5L2O1C+iwVwTwgHJmdTc3nnxOP9vSR5PVp5pGoA3ZWuhgXP2hNR3lVWpcX3NM27MpFLvFYzHebMM0ZvLyDmWq8+3ZiF0F3uwz096iEgbrbwlE2lS31bt4p/rtmdbmoNxdXxHAAzapWTEet+9SNwKdyRPFA3EcGfkiklQyL+R/rs+m6z67p1BalGrXO0KRPjVN8kHibVTeTPepwJudVspPwCqW3hL0UbYOq5jpQ7m7vsvy5Z4AACAASURBVCKAB2ySrhgPqz6Y9Y5Ai9dgdsjTn8Ka6sUUCvpHY4G39cJpPk6hciosqG/zvmKs9zR7y9Zbgm2q28bjFPoW79Sp6uYoWbk761djIUEADyhV8wHmVi33avIh13Xx8HP9WmJrovcyplA0Sp+1JiMsdnRP2EBjgbeSoBy+htM0Gyj+p9+Lu2fFUZ/denVLsE112zhHz6bFO0nbiMqrTSgjZuN7gQAeUCqdgy19gCXLvYLCld2eEehN1bwtZM0USpNiYOkATVIHW+8zmz5rwXjDMofpSHP3hN4UeMsKcOTvuFAe+ivbFXtTW0XXgp0e6tktQVbddl1KiC3VbWPV7R6rJuSDMW3nrEcAD6j1IP0AMwdik+zrUB6mn2rB2MIRaDv1agqlkivzSHxXQl99pu7ET74Z1yzmj7Ovk1sxFod3WNZQQCSvRhE+Sq+66Q100vYp6PStcxYDFMoTpPVEmhQyUB312a1XtwTeJO/xXtlcLRhbUt22Om7PittlY6Px9Eb6z825CdCNAB5Qy52kn0mhjJzkrjF7cLW0iQUj0Jbr2RRKnbhEX+jrnvFzJ0Yj36pib2b29YwC4B32KLuEzvJpruzBrJHVZJ5eezu8sGWyc5lPs8QmOqVftwRGj3fJmqsZX/mgm87qtnVxu1/TXi7hKR6qwDYI4AHNzPv+rPLZrCpbNWvG1mktCpXbVLq8Z1MotdKBjKnyOYTJPG8HWMuVuaVlwNUXeIuFEsSBkNHcMXtQXHlgDL0oaCjgNXhN1vPnygsZ2M62W4L1mlSu1VjdNqiI25NlZRsriWTNaHmfWo4AHlDNlXkkMy9fcytS0RnIbxJIoAP6NYWyiaYV/jW8Wf0KcM+i5tsWF3hLc+YLc9dZW8djfU9f8po0828ra4tUfRG9d13fbgnWlLC1o7pt+t5smkSw7fbQanjdBwBgZ95MopUHZ6sPQYPZXEZpqGNOoaxmFtgwhdITnkT2vh+DcTKi1KTAm/r7aREx5tjtHkGDUr27JbDxAjuzNDMLe8IMPIDuaF7U2t56172bQlmVNv4hCbD7bCrw1lxdAK+vMoVNaSCAHVY+7oEVBPAA0D1muazMrA+5rEGea2DnCn+72FTgrdpqb4h0lWlhiE3s7DgN4KoF9W3eV4y1FxlBSwTwAIAr0LBCYbZSQFFnNePUgpVHbC6+aFmBt0pplO4/TO6np+k3rpcPsYXT/Bnsbl59b1+ovdL8ObXgqezVydazoF4MtkQAD9gurwVt9QcYLON/QFpv51lX4K3SxBeRvFl6Vh06O+ux0RRQdcdpaDcd9eiDvlcnWy3Q3WwVOyCAB9AdTBBBkhWA1q4RsJ19Bd7cSbqG33zQCNTzRe86O07DDuG03HvMYjadbNbyvXAPk44YNrnb0VR3A/tBAA8A2qjMqmheoVBdGULj1LyVR6w96xr2FHgzTIo1I71ZIVCPF73Puv8k8kK12tRPv2v4tGp+Km062cnOo37eg30cBzQhgAds504UfIAB0KdPBd7M9umlBhDxj2xJOIBO2VvP68FnvWUn6+3UU8afk7DWQwTwALqDCSLYYqwrP6Idmwq8AaqltSf8PizisO5kzfHB5B7GlXmzex6i914igAcAbciq6Lp4giiwv7sPBd4sli/VoU8VAHQIATwAAPuVThDpzRhviAJvlgjKUXo4zUdeRCT0mzamxvWwpelDI3afbJx4OLf6HLErAngAXRZXoW924zhmpqg7WrQPsKmhQLY4/OSaD+QKWFLgbWcqS0uKiEgwTo45NGoZPPRXtgtlpO3UesQVzxURCR5d95FcgV6dLFCBAB6AXUImiXDtXJl4IiKh34s+vRR40yucyjh7jaaZI+GjdMw0rUKS5FkEMuUC21XxupXQ78VzZM/J0j0XbRDAAyr0fD6zicCqSCluDFs+o6AHz6MtvJnMfZF4EThZIeiqR1nbv1metZs9mBUJm8yTUZiwB0klWnnJNccf9eCa06uTBcoI4AF0SRy4lgcd0hJZTYYnlDaazgWFYmCm5NY5EMcxJs26qaZ9QD49W1li18iy1p10Ha8o9pN/hX7vx9d6QGVpyVCCUETE9Y33ZvqguPLAuJzGHQSCjl95eqJmTN/Oa06vThZohAAeQJdMdi5z5T3Yx3Fcl+Iq05NiGG/+Mxh3PoZfkSXr+vOaCj1eHuSPqZgFXLY0Z75w4U0ftLxUGNAFdM9FGwTwgAr9mc/0ymtot+LPdfdEzdpox09o6Vzi5cRZ0e9grGzVwNQXEfFmG54jbyaeiIQy1XV6qKe3wFsPZXPsHqULAKCLCOABtWydzzQLYiWDDpXDE1VfqqP3PHPVW9dCZjJP1v6JrnTWtEhBk6hAfbIuUyhQqy6Aj1sqqF+jZIcWVxi915xenSzQCAE8oBbzmbZJM1f9TesIsubbfehSBuCyZP0OjQZyyUXFlWNzyyApzHFceBQAcPUI4AGlejKfGQ+9109HW+m4wdnGt9GaeualoUKT12G8DXN91lBT4K1v/T7SKN1PF+9kq3hcL7/qhtP8pMirB/apb9cc7AcBPACbBHySdVUaKmxcuj8dJRvYM9dXeYvGCxUdMPFFJO/0kfW/yMrajY1y364vxO/oHC6w6B0CeECpns1nBuMejEOnz+m0QVdbjc9pEiqIjGueqbjUmZ+2sJpYECsE9S/LNT8Crkq2HqfwoBGo5xcZT+Y7dwnB1cjLRpp91+zrl84FFj1FAA8o1af5zHH3257vhSueKyIS+jJdmxufPem6euYVQoWqOZNsok9EZhasm2iSDxKIo6fApP16WS5rMi/0/vBmhUA9/uBQ08ek9+LBbvNamkn6pVsT09pxge3lNQc7I4AH1OrJfGY43a5Z2kzzJ1mWtuqPam47AnGy4QxPX9X9UqhQzZV5pD9TN5SR8a6crdxy5X+HUB7aMTNmDsqkr97pyMZ5P+uYvT9K79D4R+rfj/0wHTUY7O5+TNtEDy+wQI4AHlCrJ/OZcbF9MW4x47M27zizT+qZ9htNr3DbMVq7RkDpUEXyxFUevEU1C4NpWgzMr45/vFl+pqG/3ShV56zNVo3n/XSfINB54TQvYVA5r5v1Hy1Fvxr16wILlBHAA5rZP5+Z9jRy/fxM45ROc/H/LI3qx8pvSiTOX/U3baT6OY1V5g3qHJKoFKRZEuuWDbsynxW312htImvWKGHckxieOpq4Jtlgd916h7gZRDLuH2xYqNVxPbrAbsQ1p48I4AHlLJ/PTFujm4u9ky5rJ4UkwMkH4kreXU+1pOdW5XPqylz7c9oH6cCTv7Hol5fcT5+cXPIhXRJjKi+eCisNP5lJMarH1+yuo1lZ88ymE7Rf+tnnzzeM7U7SDYJHl35Ql6UfF1i7rznYDQE8YAfb5zPN1uhuXI0v/QhPH00qwNkz0F75nBK6q5COLh03eLbijJJQ52xYlsjqz2unwmb6J/3srqM5HVXXPIM+rjxocM3xPBG11xyRXlxg7b7mYGcE8ADUSdutnRQ/kh94IjoH2i1kFGUIVh5hrs8aSTtDf0M9xSRBRuekn911NIOxsXAaQAfYfc3BPhDAA3boVf3ntIVeWBWrqxtoh4VqxpgqxUNOrsbMijQLZnM7w6xFosK3p911NPOUpYbtrAgVuskTT0RCmTaI/OIn3dP1SjXZfoG1+5qDfSCAB7Szu/5zzee0W7WqrclneYcwR22xdIzJ3ziCFiTzn3GepzLbJ7LqY3cdzWwhkkdkrl7cWTYYb1ioEoyTTxzFAbzdF1i7rznYDwJ4QDXr6z+nE3elz+lkVVtQqGOncaDdWt7KREHD+T1b5vqSm+NgbRaMUQFO8c203eyuo5mewuZiYOg8d5KUkPRHNZ3eA3HSldUba911nM0XWLuvOdgPAnhAr37Uf36Qfk6bdyTJh1koD9MP72wlp6aBdtjLm+QtiCuzYIJx/pJ2fZ0309sksiar5dWOr/WxjiYUCcRxjGKEoYzWZmz5I90pXX24wHLNQT0CeECtntR/difpR28oIyc5i+zB+MPbMeq1qhlo7/0cteWMFsQiMl65V84rDK9vZdxl2ySyxqdryfiaNXU0j+lqAZ36cIE1WXPNwX4QwANq9aH+c2xm9E7LxqQry656M5UD7TDbUNtTebHJumLla4+zRNZ1HY+UJrKuYU0dzWwGT+2nA/qrBxfYnDXXHOwHATygVD/qPydcmUcy8/LPMJFkvtoMB/x5XvFFqbGqJMaWgnKUHk4LbahDv2YBp0ZefaLEmh/pkQ2ZBePql+50pDyR1eI6miIiMpmIiIS+1hQtJFokcFmQ0mXlBdb2aw72gQAeUKoP9Z+LvJlE83LC58y4+VifiaBAPCizviqPclmYlw8nhfLQX9nOmLO1QeW9tcY7yyp5Loy5Cjddgpv3GFeayGp9HU0vr3xm8ZUHNrPsAmv9NQd7QAAPAB2RDcpYMeCyKpwaidbpyYaP0tuR9CZMe9WG3vEqRtYqtlF7P21zHc1i5bOspAitK4FrZPM1B/tBAA8o1af6z32RPaeWFqR5lBUaNJIpsgezRlaTtL9R5WI/dJEr86gmjNebyJqyto4moN90VFWFPtA92MQ1B5sQwANKWVn/OWgw/2PxBJErE09EJPRtbOsaShDfhfhGqYL0QXHlgRH8xbcjalrj9Px1m4nDeGsSWQ3U0US3cM2R5I/gV81hJIO/Rt97dbjmYC0CeECtntZ/tpo3S9ajjm0qxh5Lc+Ynk4oHaWeFTrO1jqZ9rSuJbHuiWCellIpo/jMY64zhbb3mYD8I4AG17K//3Df9W48akAFoEzN2Sq88U4tKo9lfRxNQYvowHfx1Zb7y1vNmRjkVkWCsNamNaw5qDK/7AADsYDZLQ7hAHCd9NJSRU9xOS/1nT6Louo8BV6gugFdWWZfXbbBuLCn0xfFlFjGGCOxJz6852dqrtdUxJ3N5kPYoDQKGiWETZuAB1Wyv/wx7rJZdjNvmSTFFUEQCKuuqsj56T5/u8WqhKRWCQkLBemNHHNWLXyzIoVi7KCCZkq0s1qBomQDStVf+ppkJd5I86baWhkVfEcAD2lld/7lf7FuPasrKLqapj1kOpOvlr95wmkeDTJgoYKxEdX2JoqSIQ8aceB8rX/HRUNgk1u+atVW74+U8KsdfYLXjBllaSft0Re/KFnUc+nFphYEAHrCDvfWfCyo/2PjoUmLii0iyxMOsHpyVtRsbJQCo2qBCME2nwua163Rm2cxnkPRDslOgNsS1O4cCAGxDAA9AhTUTRMo7vvZHls1YeNAI1PNF71qqNmzUfC5F5ws4rmLg+htqKU0+SJIsgkdXcFA7idtKl5+XdNSpyTOopnZDjBwKO/Rq2jZdkDVtsLgjuUbpelcCGxDAA+i+tRNE+TbN1ql2Vw9W206KPW+8WSFQj3MdZ7Ykj0xHmm+Rm0irGHgPNm3piueKaEhknew8crT5r9El5FBAn+x64m94QWb15zW9K5sspktXTcaDbnZ8YmIbBPCAUsGWixKLTVM1KR75bOWTLA8IQ3moLaDdUffDoVVxg5/yc2f8yI7M+XCarxGwVlpKqvlKVAW8nfoq+3NljZ3sy6FAH2QDbf6oZtQ7EMdJO8B7yt6Vm7kyj8R3JfT1jeNjHwjgAc3GzeZgg7Hi2elsgigeaV69tTYbpYZ+P1Zp6l1t2xtTP/2uYW1CplA6wxxjSp6XjXXLlbZltjGHoqf6Nm3rFcbuK1a4mOP+qs+0Xjys1pfbHhQQwAPKbagPbA5C6xSkI+jrFkW7Mp8Vt9egd6ttTRY0rFoj65BndxPH1daA9ViJ2kVW5lCgjl3Ttt6sXK+hgitzW7K6KqTDak1qAcAuBPCAUl7ho6tyKn5cHIRWeeucBkIb272Kp6/da99W2yb60LCqcZti3bLWgBtvH9OcEX1BoFeYugS0s2na1p3UpxKs6bBrHfJi+ocAHlAr/ujKk8h8cZykoEs4LUZBrswjnWW9t58g0vRJ1rPVtiI0rLKNF7+Ag7VpPkYZC0/7XJhlnSzJoegh+6ZtK5cP9CN0R18RwAPKzYpdf/yROEYzbRHx53ySdVePVttKnxpWHfflHefNkqcsGFfHsVOjxJTZMlAfKztZ9iGHAjU0DXajUpCUSmVYrX8I4AH9SlPxmTg41BfmmbaZIIqT5/kk66weNaxK57j6ULI7LxAVGKOHaSmHvBT/+jIWHWdvJ0vbcijWtkNPXo0b64xoHItB3xgXJYbV+ocAHrBDVjTLoKicW61tJojimzPFn2S2r7btVcOquMDBxjbFNvAavGhVF/OzupNlj3IoEFM3bbt2UKbpl6JBmYbnm52RKxPelr1DAA/oN13bB1V7/JBNEK2rmqtogqi3+tawKi0z6VtTWn+NNfWiPPUNq6zvZNmLHArEmLa1jv+BtYP+qEcAD2gWF6vLb7Cy5dPG7bJfF94r4U3yO+PK+uRml3tNE0TGKHuw8oiFswoWN6yqeeKyUhTxS9eep7JOZfkGzaF7zOJOlgmbciiatEPf+KXiTEuYtu0hT/8ySbREAA8oFcqoWKzOnAWKL+tmYudIbzd4485Y4t54xa/8vJggAq7W2I6hhzWs7mSZszqHAqs0Tdv2bVCm+fkqOinsGQE8oNSJMaleCtezh2eFGzJ980KZJpM/WiaIeouGVfaJg9v1y1u0s7uTZYmlORQoYNoWUI8AHlButv4Gy5V5VWyvz5pZIKUTRMYou7fyiIUD8BY3rOrbBFEmC261PFOArZi2BXqEAB5Qq66i0qrSVLxilfco3I4oYVvDKmRZFRqTxhuikyWgXZM2kIAmBPCAUtuu9y6uJAeuHg2rbJPWwdJYer2pXnWy7IG48mu53qTFa0CsFoytq/YKNEIAD6DLrOiE18J0VFVyP1B/L9LDhlW2PpUxb5Z0yxvbGwXZ08myb/20i+Jgz6z8mkn6RKg9tY3MYQtr3qdjvaV51+v3+xTNEMADKvSt5ViRPyqeu92CYihrCE/yDbTeuNjUsGoju59KKY7C2Nstz9pOln0yHTV4owW6W64mgnKUHk4Lwxahb8NphtPt7gdmdnymAAkCeAB6JD3k9N981DLm8WRl2a35z2CsNvDrScOqPjyVPUEnS+XCaSG7Z7WQSpxFIlJ+26qTrU7KWyGE8tBf2U75aYrI1E++8WbJkxg3ccz+aVYImjWrFgToQQAPoMu84t1VLM241jibt970YTo24cp8pdNPfGvipw8GY80pCbY3rOrRU9kHdnSyrClUnrcp2fSu3ND0pKuyYK/u+N2J8X4MtC7aCqfGWFLaISJ8lF6IvEKgq/c0RdIGliKun79649oTZrvcWXqyY123CqXbnk3vSn9Ocd8eIoAHVOhby7Gi+O4qWu2Hl64jsGRRXyhBfEe1Ns98Ms8/2gNVYd/YxjGXarY/lYk+XYUs7GQpIkbU58/X5cXE196xxuyntC2lP98wDTtJNwgeXfpBXYZH6TXE7DuTPeinuSHZaYZ6m0ekwxPeg/yxY7fwo9jkA3Elfw2oESSrHpq8K/2HCt+V2BUBPKBCOudsSaTaVilZLpMtvtWdipzeefibsnDdSfIX0NS+K54zWV8JzBpWPpVchcTCTpbx7LQ3KyeJlCQtJEKZKr3GuvKgQXu/uABhqDEeSgcNzUnpfCSxePrxaaocNCw6Nk7Kjbs/pJPz6aPiuSLaTjZOGbD/XYn2COABFdJ4IG9QFNi+Gnytybw6kq/rT6bLcYMbzfiVoOlGc/U13ANWPZVcheyTzkw2qZxvTdRnp/TtOZlUPCjHm0qHWiA9x1LBkQeeiIoR0kw6BsG7EvUI4AFolkXy5ex6dE12d6XoRgrYZpBiTIZCB3lbzFLGgVB3GwFuKYvrrDmjdVxJ5uCrPmIUjJBmThgSxUYE8IAKafATTLmyF4xXC0HrlT7L0wYBQHxn5iqaVXFlEqen+tqWI7Zg5VPJVagZTaFC9pw2Dm4VvFBXTHwRkWC8oWxbVkvSmnC3LoCPR1E1PpWJmsl2t2o50omi92NRkyPX+67EbgjgARXSoeVyAfbsn1b3gV+Vxe2l205/rnk9arpaL/Qb32g+WLdZ13izpGbb2PpZSiufSq5C66krlCX5c7qxD8J0lGygcQmMO0muPP6oJpkiyEeBN9a666jVmDZbDZ69c2NB0lRP41OZSC+wfvFzJFmOFBSeYn2jFV7yCvRHTd+VCj4+sG8RABXmfiSy25d33eewM9+tPjVvdt1Hti8z47zcaL5+A11P6Kxnr1gbn8o+XIXqLjLNv1z/us9hG4XntOrZKWxQ+UruuBZXHoWv2yiKvOJzlL2SzRek+Wyq/tjMT8R4TWYPZqc881TeJGz3rtTw4sS+OVEUXfcYAoBmwmnSWaSl7rcprjEdJTMGJa4v88mVH80lC8ZNlwPMIlUzRcH2s69qX7ExK59K+69CLV6oRf58Q+3orqm7wK5S9ELN7fyEimh43da/N7NnbWzkrFnw6WmeTvamG6/k5cXUvXSbvitdmdd3KoW9SKEH9MjaoeeNi1yZ292BORDHWfkYSzs5ab//qJTlma/jylzb7UgPWflU2n8V8naqiKkueheRybzBKWt7ofZQ1pOy8KCfP2t5Grlnw6fnzAhcs34fs6orTNJuTZVG70qvpks87EcAD0CLLE7ofgywmyRGqjzN+I+g8TO7soG29mBvEzufStt5s/aDFOqi91hyypUv1Pidq/eF2uLKo/ZaVIr6vFkhUI+XiM/0nM4GrszjBjTmIn9PouJIk98kEu6k+F1ZPQrsaXpZ4hKQQg+gywJxxvqS3wBYIk7AJk8VANAVBPAAAAAAAChACj0AAAAAAAoQwAMAAAAAoAABPAAAAAAAChDAAwAAAACgAAE8AAAAAAA1grHjOKNpeN3HIUIADwAAAABAjWA8Dq77GHIE8AAAAAAArArGTpfCdwJ4AAAAAADKwumoY9G7EMADAAAAAGAKxo4z8kMRcT3Pve6jMRDAAwAAAACQCqfTQETE9efRfNKl+J0AHgAAAAAAk+vPo64F7yIiw+s+AMBy//zP/3zdhwAAAABs4S/+4i+2/RXHcS7jSNaLouhS9utO5vNL2fHuCOCBy0LoDgAAAOtdS+jeWwTwwOVqMX6pSzxOYfdp9uEcpR+nyTlaow+n2YdzlH6cZh/OUfpxmn04R9lhCurGn/1f+z2SzOt//W9yeZPt2rAGHgAAAAAABQjgAQAAAABQgAAeAAAAAAAFCOABAAAAAFCAInYAAAAAgJ04g4PrPoReYAYeAAAAAAAFCOABAAAAAFCAAB4AAAAAAAVYAw8AAAAA2IlzQGh5FfgrAwAAAABQyZ3Mo8l1H0SGFHoAAAAAABQggAcAAAAAQAECeAAAAAAAFGANPAAAAABgJwOK2F0JZuABAAAAAFCAAB4AAAAAAAUI4AEAAAAAUIAAHgAAAAAABag0AAAAAADYiTMgtLwKzMADAAAAAKAAATwAAAAAAAoQwAMAAAAAoAALFQAAAAAAOxkcHFz3IfQCM/AAAAAAAChAAH+ZpiNxnPxrNBUJZRT/c3zdBxcLjGPriBZ/osqzWL+fQKbhrkcKAAAAAFeIAP6ShDJyxC+GiMfH13QwKBp3ZwAFAAAAAJpiDfzlCKayOr/rEsB3QDCW4LqP4RL9zx9+929/Fn/7H/7qXx/9VYdfc5EszqLIeGBww9lp6VSrHUaLaLEoP3hw02kztrn48PEnH54ZD9x58wffuNliR4mz0395/OJF8bF3v/HOd++s+6UXf/jkX/5QOKONv7Kl6OXL85dL44Hhjbdv7jIW3GaHF+fnn52bT7Yc3Ty6s78PtIuL5YW5e8c5PHCueodR9Pqi8IoWkcHBYLjTgay3lLPTyHwuDr7kHO7yZ912h4voiy827HJw5BwdNj6A6PT07LT46rr3pZ2uMy12uDg/+/Ss+HL90s0393n/tXj8m89+fW48cPvL77971H5/5y//x29OT4uP3Xv3a9+5Xd7w6ZPf/+pF+cE6t966+/2v7vG0n7762U9efWY8cP+HX3l/dBk7v/H+j2/dr9tyfvr3P31tPrDPwxCRSJaLwoXAOXAGO11y2+wwWkbLi/KDgxvOfi5H59Env43MD66bXx+8ufJqa+NF9PHvknMdfnXw1lfXbbv4dPnJp6XHnDf/1NnhY7zoPPrso8JpHt0bfPnWPvZ8Gv3+aXqadwd3v3KZv4VOIIC/HCcnyTeuL/NJ4UfzaHVzGNw9/Yn2tR9NTv7uH3523cfQyPIsulh5dpavo+XrlsFzix1Whu6xi1fRheMMj6Txrclq2Cwi8vzZP/7bszbxc1XoHnvy0cdPZPje/bfeW705f/7sHz96VfMrN7/77Tff3fIoVq2GzSIii9d/eNEyfm6zw8XrP7xarj589ursTAZ3bt/YIWoREYmWy9eru4+i80XULnhus8Oq0D22vFieixwcDHYbT6iyOI1WD/Tii+gLkcM7TouYt8UOlxXPbGurYbOIyOL10+ev28XPbXa4eP30i5WwR+Tsi1dP5eDNO7u+XEXk9NPP/scnKxefF5///MPqkHuDqtA99vTJ738uw2/9yd37zcdPLs3FL37y/BdPy48+/ukf/359sN18/z8tDA3UeP3zH50+Xnl0f4ch0SJarrzkoovo4qJl8Nxih5Whe2z5OhLHGQybf1ZWOP3t8sV5+cFXv1u+2kfwfPppoxvBqtA9Fj379+jZofPWN50dA6aXHy1PV07z7Ony9+J8+b6z44Xg5R/b3O+2+61NnANCy6tACv0lm0w2bwPsxX//2z/7L//rug+igcpgO3PxKtr2Hr7FDtdE7+kW0eJMmn24VUfvqScfffzL5432k6iP3lMrU/1SG72nXv3y35492eYoVlUH26mzV2fP1/9F97LDmug9tXz+4vVZ/Y83qg62s71fLBdb3u+02WF99J4pz+fvrjLYzpw/j2pu7P18GAAAIABJREFU4Pe8w63/m/r/vzLYTp198erZli/XNjusid5TF8+e7/RylbroPbXV9LjIuug9tfj1bz57vBKGXLHq6D1VHVRv5fFP1+y/4X+0h8OoDLYzy9cbLhN72eGa6D3dIlouGn5WVqiM3rNdP/v3aM3H2kavfrdm57n66D21kiCwrcroPRV9/jja5UJw9nTNzvf8W+gMAnjACv/9bw//n/953QfRQLRYF2zHLl5v2GDXHUZy0eSjOIqabHZ2+ov66D325KPmwfPiw/+1PnrPNjvNNzs7/Zd10Xvs1S8fn251M1+wvPi8PthOjuLVNtFIix0uLz5bF70nGz1/edEyCoyixabdLy+2GV9qtcOLZaPb8oabNbI8Xxdsx843ZbbvZYdbj97VHcDi8/pgO3b2xVYv1+13uFx8ui56j108O90wlLjO+ctf1UfvsadPPt8ciSYWj5+sj96TzX795GWDzVYdfWsv+fOf/dPLTdH165//dJtPkZL56c/nm7d6/NON8flOhxEt1wXbsQ2h9e47jJqNqUVRu3fu4tONAXb07HctL3Svfrd81uQT7zx6tj5632qzKos/bgyVo8+ftjzNs6fLz7d/O7b7LXQJAfx+peXQs/J147QEfVLzfKU0ejhNy9SvllXLNh5VrKgPxoUS946zaWl3UNh4vPNC8LFTPoDK41xzzNWl7zdVj296Fiv7if/37Ff8Uf53yw6stjR9sGmD63Tyd/9ZR/QuIsvi7ebBTefGTefGTaeQEHyx+T5jlx1GpfnNg+RXbtx0hsX7y+hi48TCkz8U4u13v/HOD779zg++/c6fv23u6tWHm4L8xNnZk0IQcPO73052+IP7twvJsGevsi1fPH9lHsPtt99KfuXbxUz7sxcfbpULYP7q+cK8jzu6efT27aO3bx/dPTT/zsuXm2LyXXZ4sShE5geHh/GvvH378A3zo2y5eNkqJFoWQ+LBweBwODgcDm4UPieji8Z3qm12GJVe+85wmPzW4UExv7W85Q4WxUj28I7zpTvOl+44hQNdbB6N2H2HZgp99lulrwYL4M/OClHx0Zdu3rtz896dm189KlwWTpu/XLff4WJRGP8bHh3Fv3LvztGt4sv1tG0E//STQrx9792vvf/e195/72vff8u8+Jz9+tNm/8H5+ceFKOPoO+8lO3z/T24V1umenz1Nt8z+06qvL9/Lf2f4rT8x/9ne61/83LwO3Hj/x1/5mx9/5W9+fOd75u7nrxpMoVfvv1nU/frXZpB/7+Zfx4fxn27eNbean7eehC9FzoMbzsEN5+CGMyhcIaPm43gtdhiVdj9IfuXghjMoroGJli0m4aPTQkjsvPmng3f+dPDOnw5um+/xF1GLieLT3zaL3kUWL4pT67edd9LDKC2YL2/ZVPSysBjD+fL9wdfuD752f3DLPM3T6OX2p/nyozZxeLvfQscQwF83dyK+KyIVjc2mD5N42P9AXOPxOOZfjV3XFFefjso/CsbtW8fF7fEqYudQRjVheeUxh36DcYfS/7u/szB5XrrDR9UbBPFRuvLArd7guvz///Bn3/2/dWTOi4gUZxsPjvLV6YOjwkr1phMLrXZYuI9xnOEN41/DYt27jXdHr35nhMS3334rW+5ufi8iL56fNbmbKIbiw/fuGwvXj279eaEk3iKdulg8MXPN77xpjB2UV8s/+bxdPuLy3PgfDg4Ps9Xp5vcicrFo+My12GF0ZqabD28Yob7zxhuFGP6seaiZK8TDziBfnW5+L6v3tHvdYWnnBwfGq9hxbhQXvu8pfl8U3hA3buWr04e3CivVG+Wt7LJDMwYY7FAc6+KVsePh0VG2On14eGSuVF+8bnhKLXYYnb0uvFy/arxcb90qxPBnr9uljJx9bFwsbr11N1vufuurd82l76fPz5vcrZ++ODM2K8bbh298v1ASb9EkMdmc/L/11p09rZwvhMQH3/tP2Tpz83sRuXg8b/NnbTCvvnoYN97P4vZ7N//6h8Yniiw/azeOUBr8G+ZvB2dYeGs0DeDb7dC8kDqFoN0ZFOvetUgIeiHmx9Htb+bL3W99s7D0/dU2qWOLT5cf/3ujzPlY4ZP50Hnr6/kfY/jVYiG9c2kTwJ+KOZ556xv5cvc3vlFY+n72cou9Lv64/P3jrXPg2/3WlpzB8JK+LvWw1SGA74BJGp/7D40Z7CCZxnd9mRhBYziVkV+/r6Aihp+Oyg3tkl35bebh6/Zm7rY8TR2sO+bxpnn79f9vu7Mo8yQO4cOg6mBCmQYiIq4nXYrfT/7uPx8++IeTzRt2RrHurVO6Qzdv7ZuGSK12aH7vHJSr75SL8a49krMLI34fvlusuvbul417kLNFk8nv52fGDcLRzXIZ6TtH71ZsvHhh3B/cPip9yBWP6vlZm5XwS3PiwTkqFl47Ghp/seWy0R1Omx0WZqoPBqWnrbiTxcXWKwqjwjNd2v3A/HfULHJutcPSK3rlLGXHW+YKhbpxg3IxarMcUdPBmdY7XBrjcYP2tydLcwBh5dV146Bmy/3ucGkOIg0PSifjHN0wX67LNgtgzy/MePud24U3/r07xrXjfNEogDcvPodH90rx9u0jc4L79HzTG/3F5/ny+8Nb39lX8fnPnhp/13s37hcm9W98y6j9/tnHWw/jffZPz5skz4uIjG799fvpEz86rC9WN7jbKu2gmIbjlD6lzMHppp+VrXZY+KwclD8ry2NsW16PFmYCzGEps8Y5ul2z5Vqnv920mr0sWhjR7PB2uVLdzduFwY2L7UPfxevCaR6WTtNIbWl+mi8/Wn7WoMTiXn4LXUUAv1+eRJFEUTqpLjKLkkcmayI/VyZJ+JgEiiIyHic/+sAsgxfKQz//rXm68yiSWTqHLEExoA3yuNf1y9sH24a+xt78eb63KJJoZmxVnMceG2MKs9XtjbNu8v+2PgtvVvhDZccfPzDxk4N5tBLBh4+SqN570Og/uiZ//f/915/+n9d9EOsVpwDW3g00y8drt8MszX41Z77C2nnA84U5YX67FG8fDs17kBcNbtKzDPwffPudH9y/tb6A9J1yrN5Eo8MoW5qRllMORgbmvEyzDPO977CszW+Z96qr07/FKfPL2mGWZl+RM79iPw2cCjHsSthcmDFfSpO/ausdmrUqBgeyOI2+eJ5/Nc+qKAwPDYblV5d5i75stNe973DlP2jzW4Ww/OBWKd4+HBqRwUWTKbdCMvyfvLG+t9WtDc0Fz36VrwUafuvdDXvbwh8/Nl5e9w7uFn/6lXeMl9fTi+2ilaev/ilPzr/xvfc3NF64+5d3/iZOmy9MuZeGGA5aduYqjOStfAoVgsqmA4otdpil2R/caNC4bsvrkRk5y2G5KdbQfEG3m/puVMQ+z9tfzZlf3fhg+zSSQsx/o3yahR2+bnmarYrY76H0Pa4VAXw3eLMkjIwbyGe9yr1JYco3ay/v+hLNCz/yZnlIbHahn6YZ5qWGdt5M5v7Wx5mFyt5sZUjCy3cYmjFwkCbJuzJPo+V4+8oDrrTfs6jkPkj+nqtZ9I+6mj+f+Q9/9a+/7Hz0LlLIx6sIaIppfI1uSva+w9L8YUXcZXpRmDAflrvFHR0YjzRKOt2gMH8+TNcJFgYOVnP1C7P6rQ7jwswFH6zksRUCmEaRc6sdFuL81Vz9RWFF+NYBfOH1UXV/W7zDvYYdxtsVXp0Nf2vDPo1dDlZilsJde7O6ea13aP7i8qxcBu/1afTFaZMRhIX5Fh6stKsrPNJoWKDVDgtx/mqu/kWh9OYWoxOZ03PjHVAI1+NHDsypvT1cfF6cGbngw9trA5lC5bzbb+yx7dyFmZF+953yLezde8YjTy/+uM2ezb5x93/YsgPcZ//0/Gf5KMDB93548+66zesVRv/KPywVw7ieHa7kCzX8rYwZ2Q4Py79eeGT7AH741cE7++jf/uqFOX/epvW2OS5ZcZo3Cqe57aqP4d3B17aPw9v9FjqGAL4zZnE0G8p0ms5Ie8a8uogYK7EL0/KZbPtsGjmUIKz9lXz5fWPxJHZhwt/c4XHFg3nMP1nJP/fSAwhlXSL4vs+imiueK7KaRZ/+7x3Ln0/9Hz/95X89f/RXVX96tBBJcW54T0HSXiw+/IOxZDBPsC/eTJ+9MCvSb93ErruKE/XLhVmRvkUTO40KAx+rCfbabW4Cv4zOGsXwHeAMiy9XsyJ9iyZ2123x+BMjdWc1wd50/vLX+SDi8FtvaQgUCpXtR7feH63buMrFL37yx7//0R+N6F3u/7BYV88yUWHEbTXB/trcdhrMpTdzHp0Wcux2bQW/T7ecr90f3N02waPdb6GLOvRi7D1PfFf8UAI/eWA2K26QTmWviSSPXYk3Ck9EXJGTNBY9rv6VB96GBe1NhTKqWcp+kobmXlXMP5lL5VhEcRdXdBbJfkJ5FIqb/k8dzp8//o//7/l/vO6D2Mp2a3ajzVOMe9/hxVmp0s/6zYuT2xs8P1vInfaX3CcfFXq/v/t2nmD/7tu3P3xuFMN//uwf/+3ZHg9jsU2588Vy89+53Q6PDocvF0bt+sXrP9TXNmpyGKatXkrRvl+bTXa4LPZ+H+xS5a2w320C4mi5edy/5Q4bVrFeRq/P1xeiv9jYV9LcuMHrpN0Oj46Gw4VRu37x+unz2urmTQ6j5HSbi8/p+WKX+72nTz77tTFdeu+tdSnxhdr4e51+ly1rwi0/eyr3m4TQZvJ8uQpduwO78f6PW87hx7r/WblcFCfgt54OLCw+37jxxbkjDV5Jt7452NtqDYmeFXq/O7faDApcymm+8Y3BG9sfSrvf2t7ggNDyKjAD3yUTo9p8llS/Ki7eXvmV1Yo7Kc5ouzURf+WceRPlJnb1hejCdPJ89znivZ9FeT9VWfSP0myIdVUMYIWLV4Wa9oMb29+TXJbyRPqdN80S93J063tv9+Ajc3Dw5ZUMxJ5YXiwXhdtlZ2jbX2JZ7CQ9NPrGFadwl2fNSs9dt8Hwy0c2PElPn/z+V4U2lV/+zrriHGZtfB3T769//pMseb5t0ns5Xf/1z3/0x7//0fO2rey6bvm6GL1vKtehUPTs3yOzSP7Nr+8hIR/Yn87cn0JkQ5Qbbl9uvMWvbN5nTRO7y3MZZ1EtrSaYZ9Gn+fOV6QOwRySLYvRe7id3jRYfPi5G70e3i/3kRERuv/3Wn9fE8Lfv3FxfDE+Rg8PDuzUx/MFwdb21JS5WovdSPzkrDPMu8YMj50tfyn8yOCzH8E0b2l2z4eHRV2ti+OFQxSzV4vFvitH74a3vl3tjFJx++jKPWddn2neE2Tfu7vtvtEx6z/rA//grRvr9xS9+Yl0MH1VE75vr2+lyHn1SjN7L/eSA66fhE6Q/stp1yfdR9SR8qZDbGvuams7VNYSLK9JVNbHb3f7Pop7niQR5Fn2eP08A38DydXRRMzU2uLF9PLz3EKVuh5EsipnzzrBBdfqttSsa/+HjQua8HN3+85rq9LfffusHb5e2v/ndb7/57tnpvxjxf6vD2MJw3yuzSzs8ODx8+zB6+fL8pdFy7M7tG0fLi8+MUmB7PwzT3qeb1uzwopg5H0fvW/z/F19EdR2/Dr7kbKglvmLvSSnmDoe3apeYDg6dA2PiPdrbOviVfoR73uHw8OjeYXR6enaaH/LBm3duHC0Xny5qf2vvNhWNr7R4/JtC5rwc3vr+hur0i6dGLYpbdw63Tmd+/NM/1jVyu//Dr2y5NL1BC7f5af7f3bv5l3+5h0HA+z/8yvv5WVz84uevv7eSkx9dRHUrTdrEw1f4WVnOnK8/2le/Wz6rWeN08+vbxsNtyr+3dB59Usicl+FX162oP3u6/LymS+PRvcGXt3sHXOFpQj0C+O4wmo1LIKHIdCqeEahncWy4/Xrvul/ZdnI7qwZv1pBfz3UlCJMydTsmoe/rLNbxJA7hg0cycfP8eeL3vXCcrVvFXvoOL6LXxYWp24w13DkayiUWT3v1y397VmjbfufNH6zMvRcN37v/znulxwq97toYDvb8xO28Q+eNN47Kq/mWDduU1+yxg69NiRaLYqjqOId7n3sfDKRVp76r2+GWDg4cWezzudx5h86tWzfLN/KF1nRt3DoayovLu/ic/erDzwtzx7e//P7auXcRkfPzj/OAv9yafi8Gd+/J4/3NaT/+lXH1f/rqZz96VbPh65//KM6Rb7S4/f53bsg83fP8/LHc2HY9vONsuWr9Cna4LA/Q7zb37gwPI9m9O8J+vYg+/l3hz7T9WEOJMzyMzrp2mperM9mLlrMs70Wz6cNksncySxO5fZmaIWtWwi2Qpgnsm37l0VaZ8EY1+HlV9F7Zj/34eN1P44T8DTn5+z2LTbwsi578+b0zLjirNxOlnjSN4pQdd7gSvR8cbfXZc9uczT5blMu9n10Yj2xovLSiHL3ffvutTdF7tUKvu60PQ6Q0PbhcloOGQiiy0tT9SnYopQrtjX8r/wXz9bHaWTkqtVG+gh2Wo3dnMNh/9C7FOfDVMZDCPGGzunl73+GWhmZQsVxZL194xCk3db+SHUqpNV3j3zLdOjSuVIWe8PEjF8Yj277ry9H7rbfubo7eRU5fnOX/6eXkzx+Yk+qffVweKNpPD/Y926rwXsq8eqx+tBW2bPYe2nGHK9H7YLhr5rw527w4Lx9T4ZFW/du2thK93/7mHjLnD4z0i4rTfF04TSJfNEYA3w3hNKmj7vriGR3X/IdGcbi0z5mIjGsy1bPactOw/Cv55Hm+9Z5K0Kd7qwzCj9MDqGz2PvWTb9blyV/lWWTheijTKfnze1a4MVgpOl2s/94wSNphh6Xo3XGGN7duzHU4ND7eFy/Oij8tTH0XurVvUoreh+/df6duiXu6/cf/mHwVJ+1l8eR5MYBvUVVqYC4vX2mxvix23mvyqdJyh8vnL87+kHy9Lv6xo7PFTgG8lO5w193iNhxd2mWH5ej94GBw45I+rgt9zZflJm2FcHXQ6Jah3Q7Pn0dfpF8VE1bFd/f6TP6BmYm/LLdYLwwPDRpFzi13ePHs+aunydfKy/V14erUIoAv9n6/OC39zQoh/cGtLWLpUvQ+/NaffO37X20SP+2cP9/EV94xXl5PLz4r/vSPHxsvr3sHLXuwbxbXqEu+fvZP5TGdwjhCO+YVoWr8z9yy0eVolx2WonfHGdxoehFcY2i+KFc6vReKt19BAF+K3g+dt/50sM3bplYhK/51+TQvzNO8QVY0muPF0g1JHJv1OXflA19GfpJXnzVdn0zEj0P3QBxHZsVF8mMnnaB25YFb/pXQFyfM897Dac1q9jVcORYJRSSU0biQQj8dFaPoEwnThHl3Ip4vQfxbxWPOD3hTjfd9nkUqTpKvkPXzI39+S4MbzmBt/53CR34URVFxlvKiZsvL2GEki1L0ftRmIeHRwR2RNEpfPHm+eM+Yk3/yudm2fXhHGlp8+LgUvb/13vqo+/mZsf2r3z1/893sPzs7e2KGDneO3m16GIaBMxRJ/5rR2SJ6w6gkd2YGNINNnfd22eHiwjiV5flC8j/2cnlm3jIPD7YepnDEzHlfRmLOdi8LDdib3jC33uHFRTl6bz/1fvAl50trNyhMoy2j5bIwsWaWi2tYJbDdDs3E++VZdHFYHAcojmesn/obOAeS3SdHZ4volvnqen1R2nKzdjtcLI2X68WrxQ3j5XpRfLkO2tRqPzy4JZJG6YuPXyzuG2H20+dm2/Zh41h68fg3pej9buM+cBcvjGCk1ap7kfs//MrfrN3g7r1Bful4+vrx05vGnPzrXxvr5+++c3kzVIVM/s9+/urxX5p59RePf3VR2rjEOdiQ6lV4v0eRRIWLRKEB+9ajiVvuMCrm0TjOYNjoCnjz64MN670OjSvkeXR27hghfXT2orTlZTqPPilF799s2vL96N7ga2s3GN4onOZ56TTNRJm+NllBK8zAd0BWuy6beJc47i3+VETEy4N5ERkXe8hlm/lGO7rCrwTlhnO+X3dM1f3hvKpdOc6GOXCzof248oA31uRrdxZVsoyArBvfat7AA+OPzPT7Ph0UZs4uzvLbhuVZ8Qa9YSZZ2x0uzwszogetoncRkZtfN+LyF3/4JCsXb34vIrfvHDVMxXvxh2eFfu/f2BS9Szksf/JRFv+/+uXjF+Z90Htvt+uEMzDvxi/Oz7OZNvN72aIUfKsdFsPys1fZrOby+cuFOVrzxmGLj7ZC+kW0zAu/m9+LiNN4Ar7dDqNlsd/7LtF7I8NCFPv6NB/4WpwW5sub1k1vtcPS2N/583zL5Xl0Zo5CDTdlnB/cNHa8ODt7lr6iFuf59yIyvNHwlFrtsBiWn32RvVwvnp0uCu2lj9olzh69Y1xTTj/5LCsXf/rpZ2bp+OaT4aefPi/0e3+3efQu8uLMjPxbLNVpZnRohsq/+ElWQ978XkQO7o82/1nv/zApHb/69dfvm79+4/3k8ThQP7j/ncJr3GhEt1J5vnDAjRVXl5il46JSGbmGV4e2O4wuiqlszaL3Rm6L+XH04rd54ffT3xZbuF1yBfjT3xVWbb3ZOHpv5JaYF4LTj6LsYvbS+F5EVuq6AGswA3/t0tp1peBcRGazpKi7Wc3Om8l87bSzPy9PLHszmY0r8ttdXybHUr+nCt5MvKqIN/mvZxKMkyn6Qsk6T6JZbYH61QOu+6/3chbuA3H9wqjESVgur5dvkzaWw74MhmIueb54VdXS+aCcym52aC+ViG+xw2gRXRQzCKt/K/7Vo/V59e++ffvD53mQ/OSjj59UbHXzvWICfKGvu1lY/uz0F39YlLas2qFIoXXcza/fefYkHy949ct/e/XL1V+4c2vzWECNo8Phy0UeJJ+9Ojur2GrwRnEK4ezVWR6ND4b/m717i5EkO+tF/624ZOSlLt1VRXX36ekxM3bZo87aHo8ljrcEsmRbbLR9LBnhyULoAA8+W4L9gEFsHfbDsVRZ0uYBb4HQ4cH44fgBfISobFtYMiCwzEgWW2K2JdrmVLbGLvDg6Wl3d9FV3XXLzMjMiHUe8rZW3HLFJbMqO/8/5UNVZMQXK/IW8cW6XS2Oap0SBdRyBgk9+t3TM9s77gARGUYx0a1pTWNMuFh1HTdo6CFv43xphnZ5iPgkATn3tNAO2YqIiGkZtas3LBIbN7RPg0a78qXNYo6tWcwSMrYEAT3jzIduRWSO/xBblmF0R0my3WwF9ULWS56Pa7N1LHxcV0qjH5pEAfW80RE+rs7xadCvjGGUkr6J66ul0tn5sArv4OG/fStgLetluQG8NK+7OLB8u/H/HXY9awYFJCIqrV71tKs/b0v3ZjJpfRzI/PAn9Le/NdzZcHg52WZenhCu863/S5wubvEz6Qacv/rx/EvfEu4XhA6Ap3/4E5HN0sIxXWpE5naCvg6a93aiOMebZ5C5BAG5y115reCtepsacdvVs9IKbx2N9nb8z/zYv9YCkz9M0gzt0UPEq+geuWfST2xIMXpleTFBu3pWvMrtUWcPfvJ20GtYYkX5ME/eHqX3xlXt6uUY0UGBNhNTZM4+1MBftOHYdQG10BWqlol8o9mVt4nz/lPS6rvEeXAyXNklvidlqZVd1bnoPHY57VW9C6t7xDltV0bprnfIugpx7r1D0Vuokr33V8/kKMq0JwcJGMS+TL0u+eVK2pHzwYMZbGx9oh7ngidBwNBkPRGr9OGo3ulERDduLis2XD87bSUbMX78LoJmj49B05fGte+z8gqpVbqA43ehGVfzSc9rbPxYYpoeZyK1+AF5QGf5ydNybOydgFx0Q/wsAqrsQi8oDfimGUshE7APWYVYH9ckAcfvQjNWCikSyVzx362O+fFZv7GkOLO5NARdSjEa7cd39eNjZ2s3P+GbuS1rSrt46ZcWE04sT8S08WOyqDZVSxxwwtNJGCvauKYabPn6ZFsg2SknaVFgXBmb9rOldbSfh1hwm2QytvcoOK8s0x5XW3Pcs9EbquyaqJ9CBwhb3ou0TTxk35XdqJmTop8dRA8qZ/SzgaWNiBO9C6L6zqBTw+tRq0EymsXI9taBD+n52FNNxwvIyc04RVpYW/0oHX77iXcw9Z4bN6+9ptr93TPgXCz5115yTqUG84Lw2ePV6bncVWo/9Q2j299D3lqMeT5JFFBbLBpdqcG8+KRUyZ8A0zST3E7IVauma0bMi6y4AbP+bCozSozOeVhBc4tqncVTBjRYoUT2eegs73Emrjdy1grZR3bIp6uQX475cU0UUF8u8SOpwbxAruRPprRy9d/T0384DN7D+o2f+HeqX3tpCLoEzu1Um8eif/g3F8nTUn1Eaaa3DGyW/tNvtr46ajzvFX/iei9mMK3rrQMf0szYA8nFC8gznsouUOlFjd7x1IEPseX3sRS3nRW0eWsqc7wVb2r0wPUONdnHll5iSRvHwdxCAg/g05+XThgLELKlWUzj1LXlznUxJmBPHtDToy8jC2urn1zr7r99uC+NGDd22naZZ8C5uKzSR18pSY3ziYjyr72iWv8/lp7LreV4o9FuSENwmWtJK72TBNT0qwu61DifiEhbXIhToRqOaVpOI8eROqKnmYA9RkAeemk9DUaJGa43f46TM2cRUCNrkVGXN5vyYrmJvuL+c9Z6jp+f2+fyp2s9aaV3koCasbJoSI3ziYj05cVsPq5EVFq5+omV7ts/eip2X1eatl0kTeGeWk6fYA08ERHpH/7NKx8+8ObP6XPmeNbzn/nd/NO/O/3qt6Rbiumb6A8xg+lc6rJO6SZgVw84teZApRe1UpsfviN2RE8/AbuS7hmf2n2n4k2t2OZPH0h7tNa1pUl/V+D5hAQeQDac0k8cU3BGfOYLX57KzeRMMDLyqimRnleoAFQLyAxmTuh3z9h46dqG2qo3bl4LSKqt0kdfSXsuD46cJVYsqg62Y+UthRwiRsCYkZPTddXGqZquqWSWSgEZM+NW8Weslz+ryamsGSfgiMEKypM2jMF0IV9pAAAgAElEQVRKpbzil8oq5BWaO8cIGDNyGsZL7/kJxVrn9Rs/8Qn/0lzx32+kGkMrOOxkrec/87uKt0jNT/xuvD7EVz+++J8+nvGaCTHSTNUvkdKaagGZlmQ2zoRybPV9isfIlt/HllXjjlnZWNGupetCH0+OXX1J9TCXVNeMu3LKreCSQAIPQERENd8IeRh/HgAAAABADVObTBZSwiB2AEEqu5j+HQAAAAAALhUk8ABEJMwPT0TVPd+A+QAAAAAAABcM7RwAiChyaH0AAAAAAIBLAAk8AAAAAAAApMJ0pJbTgCb0AAAAAAAAADMACTwAAAAAAADADEACDwAAAAAAADADkMADAAAAAAAAzACMNAAAAAAAAACpaLp+0UWYC6iBBwAAAAAAAJgBSOABAAAAAAAAZgASeAAAAAAAAIAZgD7wAAAAAAAAkArTkFpOA2rgAQAAAAAAAGYAEngAAAAAAACAGYAEHgAAAAAAAGAGIIEHAAAAAAAAmAEYaQAAAAAAAABS0XSkltOAGngAAAAAAACAGYAEHgAAAAAAAGAGIIEHAAAAAAAAmAFI4AEAAAAAAABmAEYaAAAAAAAAgFQYBrGbCsY5v+gyADyf3njjjYsuAgAAAABAbB/72MfUV2aMEdHN//3/mVBhHvy//wcRIW/tQRN6AAAAAAAAgBmAdg4AkxXr/uUs6jU0eL4Pcx6OkebjMHGMz415OMx5OEaaj8Och2Ok+TjMeThGQhvSSw8JPAAAAAAAAKSCPvDTgSb0AAAAAAAAADMACTwAAAAAAADADEACDwAAAAAAADADkMADAAAAAAAAzAAk8AAAAAAAAJCKpukTekyqxLUtJtqqTXXzpJDAAwAAAAAAwBypbflS7oBFYeo7m4Gbb+7UMythGCTwAAAAAAAAMC/qO5u97Ltc3eM9e9UyEVFtSyEHr+/8YrUeuHm9+osTT+GRwAMAAAAAAMCcqO1U60RUru7tbZf7y8rbe70kvF7dGVMLn3LztJDAAwAAAAAAQCpMNyb0yLigtVqNiKiyPUy/e8rb2xXh+TD1e/eIiMqV1z2bv14pExHduzfZOngk8AAAAAAAADAX+vl5uXzb99TtcllY45JCAg8AAAAAAADzoF+BTrdvl33PlW/3kvrISvT+SvXaHXml+p1aPSxwlpDAAwAAAAAAwKXGgiSOFlQBP6yCj1bZ7vd23xQGvKttbfZ7xvfa4U8OEngAAAAAAACYB/fqqbuol7f3+G6FiOrVTWkW+Mou39uebP07EngAAAAAAABISdONCT168XmQyRxKvX5vzAo7gWPN13YwDzwAAAAAAADA1AS3rx+obbFBc/m94Z2EwSRym726+AlCAg8AAAAAAADzQKmbe4RB5bunufywWf3Eq+GRwAMAAAAAAMAcCW4l3+8gHzGQfH+s+cCx6gaj23nHp88WEngAAAAAAACYB1FTxfWnmItqQR85Bt5ghrlxXehTQQIPAAAAAAAAqTCNTeiRbTkrlQpRcJY9vgJ+0AI/OEdXuAGQHhJ4AAAAAAAAmA/9DN7XV33Yu70SMZN7+fVKmYioVvOPVVfbqY69AZAeEngAAAAAAACYE4O+6tXNzWEOX9/ZHAwtH9C7XVDe7j1f22Kb4h2A2lZ//PlxAdJCAg8AAAAAAADzory91xsxvl7dZD297J0qu+LQ8lTf6T0vpeqV3d6cccLWjA2z9z0pwAQggZ+EOm0yYozYVkYBa+SdjCBwF5nv90IkOIoaMUaM0eaOchz/SwoAAAAAAAlpGpvQYxKlrezy/rRvUYtClLf3BjO/e7afdPZOSOBnwNasJ+SXD15SAAAAAIA5V9nlooDkvby9xzkPzssHz0VtPwlI4C+32hb5h0eANPCSAgAAAADAbDIuugCQTJn2+EWXYUKyOrTZfYk4dW0ull0zma5POyDv8m7Xu1DPs0tx0+87v/TaF7/a+/O9n/7unU9PcqqONGz+aJ93hAXFW9rqchaRj/n9+/231FzXrq+PXy1M1OaBeKfjtKWPk14y0rRtixuQ223H99GUMa1gaik+qrxld1uusEDXr+TSfPRVA3banXNHNahuGoupXvlYOnR8wMWy5VbYQiGLyE1+dNT/U19iy4tZxBzijUa7Ib7yhrmWT/VWJgjotNtPpY84WXlrMdPrL865/E1PO+lSyoDC5plP/zTkUrsln9osZqY5VyYL6HDblhakLUYmpZpoQDmCWYx5YYAfWL8mf+efeFtYsLChXV9JHq/9wH3nXc8ydv0jbCF5SLhUkMADXCauzR1fwuV2uNtJmDwnCBiYuvc4Le4wZlg0tZNakHtf+vpXL3L/ak723WPbu7Bx323cZ6ubrJgy+IHS3amOne1NLNdxmgEfJ+e8TYZhWPE/n0kCcu4GLc6K0+2ednxFcpxnTcfMmaX4l82ZB7wAzQPe7HgXto/4EdHCTZZLGfw03fah/GkzEVG38+QsYf6cJGC386QV8IG1W7ZN2uKCacUuhR93A77n3OXEGEv0U50+IJ/47XOnxbu+F9a1uZ0gn0wRsNMI+D1KU4xMSjXpgE478RuMH9gAR//kHjW9C8/23X9OlHIHpe49/NGbnArsxQ+m/dGGS+BS1KYBAFFIsj3ktGInLgkCRmTvgzV416YLbNzwzS9+6I9/fHG7VxOYvQ/wwz3eSBG8cT8iuKSjtpqa4GR7oNvt2jE/nwkDTjKBD74WHIhVezOhgBcgMHsfOnsg1RrF1T6KCp5CcLI9YLfs0zGtOLIIGJK9D7inZ+m/ooHJ9uA5by36dAJGRchGYBY6FJhUTyJg9I4SFCOTUk06oGtHBYneP35g/QKz9wH+6E1+FidaePY+4Kvqz5qmswk9JljoGTRvCfxguPKoMczC16ltDZ4aPJL1pt5i3jhskzxjovf2tTXYQXVT3mOiAeezKr/6UUQXQBo0fmjc6PFihK2IA/DFiXhJhwULHZq+Nm6F1Hg3KtnuceJc6SYJyGlc2+TealxptQn45hdzv/Odi9m1us7B2ASbH45r2R6mcd89PFZdudtKtpMA3LXHfZy63Tgfi6QBJ5gbuG4j/Fqwp9OO8yXMPKBEy0+headzOj7BPjsas0KY9hE/C71yTcV1TsKT7R67FSd5ThDQdZ5GZe/9lU4bTpoUY+zXIW4Onzrg5LN33hmfQMa6MZIsoGuPT3fT3J+5JIfp5fBO0g8sfmD92g8isvce/mhf+SvV5I+is/fhag9UQ8JlNW9N6CtULVO1TlSjGlHgQIG1YYK3LS4Nzie3GFGF+K7q/nc2qRqYAdZpk1G5SnvbQc+mVt+hzWrA8rjl70lwFIEFqFeJVWmXB78RKvutbdFmlfZS94CuVKh3M6N2hwLnfuh/Ksr0+sRmhnDlVGXYvl2qRXe4a6h2KEwQkDvypZnOTHPwlFwzzx3ixpQb0t/70udnoO6diJ8ciP+OGsxL1fLH/GSdLcVsPxtZsR9QEuFqLGW7/a7jSt1+B+3b5Vp03nG4oXabPHFAV/iMJmu3H6bTlVKpYfNLuZLHbXU1U+3CLkFAM2deCY3nnjeHF6Msb+lm6JrZaZ5I/w4bzEvV8k3e7LBCzOJEV+ynY7e74is/bN8u16K7jTa3ckpvZYKAjvzu67nc1f5Tci96t9vo6sn6w3tSaaF9u5RFc1L9qU4dcPLZOxF15Y/NsOG3VL3scMdlutqvQ7KA0tursVyeGPm6lzvcpYQN6S/JYXqkuCWBH1g/fiTl26MG81K1/BE/arIVhQFH2kdy1foKe99G/8g9NfPtQ95O3fsJLtS81cATvT5IFmshlbcBqVpI9q70rCA07x2oVydSwRuWvfcpl78nyVHUogqwNa7ePnq/9WpkPbyiSv8mQr0WVJg67dSIiMoVmlT+7kj38nVrdMrXLOn07yre/E4UUBqiijFDOH8xQx73LknTzOT+5esfeu2zM5G9Ex2T2Dx+eWOUNi9tSCl0Q7kinYg6B+79vVjZO5FNows2i1JdjHBH+Dhpuj5Mm8W/ich1FRt1Jg4ofvCyHRzLbQsff900hp0ndcMQO1I6Dlf7EmYcUKxK0k091UBsqprS5WBhfXTBJ/5NRO04bT2cU370YHLZO5HbFm426rncMD0W/yYip6v4e5ogILe7wk+kYV4d3SlgxWKuKLx9dtIGyRKpd7rcUz3Zb3XMgC6fSvbuObUZwkgunlFdVFs2JAsob2XmB7c0NMrJt2UTNqO/JIcpU2l0EL4xfmB9jkhsHr/ywVF3d/FvUm7ldHYo/FNgL26Mvra5m/KQeE2aZCt6mIL5S+DLr/dzsNpOUKpW67cqF1O1LSG/re4R5/1HVcjwx+eQtVH+KQbhXKoAr93p/1HZJc5pOJvgcJPY0wvW6Rerg7/LtCfsdzRVoUr5Ex1Fj/gC7vrXH6THivstV72HEHYvxiP6Jd2u9gtzx/exqN/pf1QqryvtKAEpG/aNE8T0kDWzDij+zXRvJYt3VO8pZfD3vvT53OtfvzednaUnjRtnsYJ0MccKyyFrRjrZdx8djF/NqyUk8PlUCbzU7ZwZct4s/avYQT1FQDFJSDZCVzCXxCKZcpFMsUpK8SZFtgEdZ9SZU9OL0xkbWerBYLKc/BnKCTVC6s1Umwf8+GT8amm4XCg3s+TXyjKk+0NKnT6SBJRuUeneW01ykK6TrFpT+pX37EBOuBV/apIG5K7qHlKTvisa85yVxLvMqvcSkwXUha+DHlXHnqz+/bIcphihk7zxPOEHNki7KXxtCp5JPdiCkG+3GypfMN4WWuPnVr0V7AurLGzlTGkam9BjQgWeUfOXwFOZKr3EOyhVG6aCw1StvjPoKF6mPS61r97eo73qYMPA2wGBkXd9jbQrozj1rGvghwUrV4nvSRXIld1RFj22/P3VEhxFTXoBK8L66nvfGfSW97TPr+yOdprS6M7OHe9Tdybffl6e0SXy0slVSpyTBdTzzBw8jLFtOi/mx/QzX/jyn/3shexZjdTC0Jc2S2NOiwl2DKqN4Rsnow+BadHJvnt/b/Q4idV5UroA8qbNTLpEVbqSTxxQzLgYI8c5b3eHj4gh8VSKJFyc+tqQMumml6NygZllQPe8PVyD5U1tSiMrS2m5QZ69Si1Mu5Ts2j79IPZ+rhv1ymta7Lcy84BeCbeKfDbB73M2AZMOfa9G/uXwndqkXw61c2XSgMxkVpFZRWZFVLlrCV+Ly3OYfS51hF8DI/79YPzA+rXF1noF8vwS5sTTvFKFObv+Ee19g8eLN8esnMtkElC4MHOYwBNtDzJAf6rmbz9/Z5iybgc0ny5vD+rhg24HiHrVv1K9txhnYvNYD4/ozwN711cG5RlX/v7q8Y+iFvECVkavXlQFa51q/ZsQAUcxegtSGtzZ8baiH+x9gu3niaRbyb4TvrREse165gGJXDnnmn7+/t5Pf/fu5c7eSR43zrS8L5K0xI6dwJvr2i3lruxiSToH3NP8/njfvS/PUR9OahnLfDVK0hKlZrSJA0ob+obBcx3nvO2MG9UomDT8g+YrkiaeLMePDpltQGkcJl2bSttOIpJr4P0dQnXxHl9HsdmrsPkSW5lIJ0xH/JRomvdOpMaEJUqpQqKAcndpX1v9rvxRTpTAiwJ+j9P9QicLyLRJnxmkZmK+b4LcPUzxZmKWAXmHt8VEN5fwbbhshynOG+fphacGP7ABpArzoveTkisIS7Jo8X52KFb4e+8XwKyZywQ+tMPzoK5YTDWHlcmVkMbrw0719WSNfHuDpcfphR5DUI8Aj9uDJxKWv79x6FHcG4QNfAG3VboG3Bu8TbeDj+L1qI1jeD3oXsYU2s/PBk5yLdR0K+B/6s/ufrl959MTu9F1+S2zW5va9XX1Dfj40YZs/kg1h78kVK6g252EOfwl5bqt0TeP5Y3n4KxdYCs32fLiRRdjouQqQbcrjkifYBK7y4+xbMekmDVOi9sNKXvXLNXh5S45afh6nZkzMbW6sufwBzZQkx8JHen9Dexh1jyvn9RxKkGp2rCd9ijVHNYMl2ls6nBPLQH2zuWmNoRbSvWqb8q34Vxu1f46iuXvUT+K+qDyPH3uVQ65CZFV+4XAVvT9JhiV4NHpsxKvA6HKRLxZB3RsuVX+9CawuP1r/6199z9/Zmr7S0chbRZW7qqtvLSh3boV89pYsXrf5ofje9fH6uCqsnLSgIqtRXi768at0XTjDMCldIwZBZRGWp5m7RDFnLdSceXCOltZGb9aCt04r7zKyskCWjlDSnS6nSdndu/hz95j7aIn1m987H5X8QJOvuJ9KNY3W6UzdVYBPXHMYqpE9xIdpth4XmO5mDOnjPaPH1ivWL3QU3ZZ54+kud/ZypgG9nD5zXkCL6Zqw3balaDa4JC6X4qTPdZ3xk1dnrVUlephMZ+LowhWpu0Kkdg0Y/CpCGt/MSecltytz0w4Lw5Mj6eD/TK7tan1Hp5q/M4Bb9CskK/ZmJUzSr2HKQ/KxN1OFgN7XwLiSMvPce3Q80jTl9TmqIPZ5xubptPgdiN914iL1xFmxUvcI+DymosfWP7oTS4Od7+wIQ1xnzWmsQk9JljoGfR8flgV+FrRj1pKB6Zq98JrmBXTy7Cp1CreIdwnQRy5PeyhNAX9RRzF5AYI8PM0zRjzqZgHnLpy9u6dTw4up2W2PKgqMdelCnxz3ZPD82acCe0uEjOHc8IzrZATOmEzrSDn8AmqNC8hp+uO7sNomjm3Z+zZJMz97nvKmNZAWTANGuWK/THtxIr3bmu2c3hx3jhmPic9AgRz8APb5O/I2XvuBXk+OZhV02sHe+lsV6lW7adq5bIwWJ2YqpXpNlGd+m3pAyvh7w0y+9uReeawfb44+vqkDVPfrAa3T3AU5TLV6lEvoLqwo8iyir5CFaIaUe0ObZdH7edT5u9uh4fNraqZ8fPhzG9DhgXk1JVbzjNDYXT651rjvnsYku4Wb2mry8FPhWBGwuaISpY2tKWQp8x1VhQq3uM0+x8r6bDLSgE1XS+FfV2YZmquPbzc5NxNOINTvCJNMiDvCIMv6TrLOOVrH/GzkGaZuRXPnEbj+Ue5mwVG1rU6noB6LreW441GuzHK47TFBdNynafC9O+ZF8NjaueMtFw7dK4yzYrdKD3zHwCVgJrFTOEouh3Sfb/zs3GYjlBIjZnT+4I/Jz+wZ/vuo5D52xc24mbRiQaNb/J3pJbzlHth7Oj0MCuew9tNqqQOz8ORxqveVG3Y7zpssvHh8qiKYmEc9b2gvFdxJvPYhi3/h3O5pZHoKIb3NQKf7TXIH9Mmf9xR3Mn01asMW9FPsf185v0HMwjo8I6n37s579m7AmZOMie/INO6nLpImc8xm0FAlwsdAbwTHU8DcvJsArJi0VpbGD5MizxT0yUKeglPGlOgZX3VmnlA8owR4yjO1C5HuASH6YpDNbi83eD24NGWB7zoDJaHHyl+YP0mPJHbEf9nOXtf2ED2/jyZ4wRenDasFj7S+HCE88C5ysVZ4pNPEl6bWJfy4aT3RFshA90Ph6PbSVlLH3IUw1HuA1/AneqgpBG3P4SjGDUBEPZbzXQYwGEr+p2dKbafF2c88TX9lSvB1S6zUgZ0eEc+Q+sWWs4rMfKjvzu296WXlljeWeIvK+nChvsu0qQlSv3UMg+Yni5+DVxfkVxpYkZdoUjpAzpijnchzTvFieL8Y9SJk8yRmXXtVXK6+IlxXe+AcS4Xlig1Cs48IHmmplPeKlzAIF3p+pBkHjAj4tfKny8mmIM984B+CTL4WTzMSPiBDSAm8O2G9/vVbqaY9e2I//O+FHDlg1NrOa9NzHTKPyvm++UYThu2VSWi4CS8vD2ok6/Tppzl7myOOoSPmSR8OAZ7nTblRHpnU559LaSzvX/KekXDSe+pRox5a7C3hlXfKjcgEh2F5wUUC7A1/HfcGO/Do6hXpR3Vd5LPwBf6kg5mp69l1H5ehXTC9A2HI9eDKzVeTBXQk70zZuQxfIgqqQa+5R0KXmqsnp9cAs8P99z7g8cj/zjz8hj1Y1sNyFO1ey/t5Qxc8WoyQcBut3veHjw6/lGVuefGVLzTGxMzUF/HVc6lSRRVQqcNOOHmnSqkGvgueaqMpZTeoEuTwJOmRb3yrhv7rUwY0D0dDDv/5MzTTYXb3fQJfPQ3LUG6nXnACZB/OXynNumXQ+1cmShgJ7w62rtVIpfkMDOEH1i/XFH4xzfTe1scXTZWAu/J3gvsxY9oKxOt7YcLMN8NYsvbVKmOUsqwJHx3d5QlVjep6l+jMn4EuEplkBDWYrRUu12mXvnqVWJVIqLd6CnTg8q2WxnVjW+F7Lr65/Kx1waHXKa9vdFTyY5CfAEDC1AdO36eeBS+XVerVK2qFkblJX29MqrVz6T6XTOZFpmrSUfEOedStbh0JlJ72ZMH5NT1ZO/WczfwbArFW1rxVtQKpsVGl7o2b9pio3ppuDjTmtzrykyL0yBl6BzwxjoTLxU6x9L076bQaiA4HNNoWKHBuy43hRoNabg4xbQ5UUCNCS8tdzuuZsm3AcScKPYdJ400GqaovOPyvBCiI14eamrHmDYgl1eZwIclt8Kiq2TEGnjq8HaHFYTfMXFao0vV2F5jhvDK211eFEaSs7viy6o2H2aygF1HSNrddpes4XOuMFgDERn+TtJKhO8DcTn/lm+KqX56Mg8Ym2ax6NdC+q643HWl5Ewca0bxDl6ygJo2mpiNd7grz8zi6R7hL8msHGaG5vAHdmFDe1/kCrmC8I1r8rMmE9JsfiZO215ULl+Tv+PJ3j+IKd+fS/NdA09yeuZvPz94InLANrXh3Cq7UYl3dXeQJA9nnicioaP+0L34zcUru7RXjVqhuqc6yXmyo4h+iRT3Xtml3aB9l6u0HWeYepWXdLTOYGK5idOlM4wjDP0qDgNLRKpDFycN6LalCzUd2XtcyySmysf7o7HiTvalCduK8Ua8i6cgBeeHe8KQdQdynfwyWxqbPkgXe67jDNMP8W8i0hSvvRIF9ATvdrvCkHVuU6qTZ6ZKK0yJlhO+Ck6nez64NnS6o78pRl1NuoCOeI9FqU3pBBSkK7/mwahHpfg3EeXG3QOaKi0ntv1vt4fzrot/U4yh4BMFlNNyuzWshHdPG10xYSrmsrgSkxqgeNLtyxEwG/KpTZwkxTPdqWqfr0QBPR+cTmt058Np8a60WaKM+BIcpmb1x9X3P3LyDTtzsDzqSPED67dC4nRuR/80Gi5e/JuIFpRbvx/tS/O9X0f2/tya7xp46iXwg5bSUWlkhTin2pa3m3es+vBdTvUd7zRsw/T19qCGuVYTbiuUaW+PNjdHLdLriQZzL28T36adTW938bCsOEKSo6CQFzDmgPyVXeJ16dXolz/WCAIqL+lg9oExPSMypRnSmDFOizv+lXRvU3bx1OsZIj5BQN7ljty0Lnir3qYW2tUHYkvrvDHKkPnhHj/0r+VNm6Uc2zfTW2yeceZDi0G0vK7yLhq61nFHGXK32/X2BCbyp81Sji3P9JYkoGec+dCtSNPValZlpqHrzqgqqtPuPAuKnTekY+y0O6OLRU1ftEaX9skC9jg8fRPrLBSWqH0y+vfsQVBD6oJUM99bbXgRqS+x5cVJFS+ElTMa3VGSbLfsoIkWtKI8x5vdskfZuGZcLY5yo0QBtZxB9ugD6p6e2af+jQyjmPTNZYyJWTbnAR3XyZduy6tJv+LJAk6bYZLYar3j6zxMRKR7vzMdYYg1ZkopaIKAzGRaR8h7XS41eJZLm8xlOMxM4QfWj628wM/eHf7LH70Z9KasMLkBvDSvuziwfPuBe9T0rhm275UPol39TJv7BL6XWKquu6vWC6xMeyHr9RLpeMEDo6kvFGzvkcpc70RjXpYkR6Hw7CB65FEEPhtY2og4416o4diEoY0yJoAZTHe8+bNHrHaqCQKGJusQh7muLR+7x1Fzs7HVW5O+CGart6hxf8wXrnhLG1/93gunWTpvRn6cDEOPcUZJFNAwdKftBCbtI5peSFafomlF0z3tRBXJzMX5EmYVULVdwwToi6zQ5E1fL1+Reu3Q1Gj6Us552o565a18nBkjEgW08mbb2/vdE9a4mk/13mqM3MgvOVMc9nRiAbPHTGY4ci23T6zZQJIFNC0KvI0j0qzkqeElOcwM4QfWL3dTWzn0ZN0e7PqG6jfuLPAm/bRpF9SeYd7MfRN6AL876gP7ZUqzohpy6fnYJ5l4AfmYCzdQt7ShLYdeCbHVTalH+qQss1sbLOLiJebE9ZoelRgbhmHF/HwmCsisnJ6LuDzQ9FJQfYsi3TAWzdDNzZwZOgt91gHdy/NlLKx7K9hFCzcvZxNNPZe7Gv5BsfLWYsz6i0QBtcWiEfqRkSv5k4pqCJUo2c484AToeWaE/9yY0W25swqoMysf9XIkmNE9g1JNN2Dc/eMH1i+yJpxd/whbCHvSo8nPom4EwHMGNfAAsvpOv6NBZXt67eeHNItpnLq+CdgTX+apB+SOemMUGG9pQ1uy+aN9abi4mDlzaha7vsnomN+Xq+KTNtHXdL2k807HkWoiU+TMiQIy0zRM4ranKl5uop+YbhhXDN6yuy25X+iVpB2VMwjILnqI98I6K3To+EBqo5NbYQuXugWmnsut5Xij0W5II8aZa0krvZME1PSrC7rUOJ+ISFtcyLCuk2nM39w9TQ+nzANOgJ5nukvtlnxqS5EzJwmoUa7IeMc7EL2n7Xoal+Iws4Qf2AArH9RWmvwd37TtsSZ+ax/x9vi14LmBBB6AiChggINpTP8eiJGRV71S0vMK472oBWQGM2fjB+EzX/jyjJynevmzEra6yVZV48ZamWiZ3VrO7tq7lz8rMQxD4SMVI6C4lZUzJtbck+WtsUPz95k580qmAeOEnSaTlm+qfooWlNeMu3JsrFi0FNu7WHlL4RMVI2DMyKmo140rrpmmsn1aFfVajNG5TZU14wQcYiazJjoLw+U4TFHaQ/VyqBoAACAASURBVMYPrF+BvfgR1a/w9aA1cze19930L4bnFZrQAwSJHm8fAAAAAABg6majwg1g4obzw1OcefUAAAAAAODSdbZ5biGBByCiyKH1AQAAAAAALgE0oQcAAAAAAACYAUjgAQAAAAAAAGYAmtADAAAAAABAKhr6wE8FauABAAAAAAAAZgASeAAAAAAAAIAZgAQeAAAAAAAAYAYggQcAAAAAAACYARjEDgAAAAAAAFLBIHbTgRp4AAAAAAAAgBmABB4AAAAAAABgBiCBBwAAAAAAAJgB6AMPAAAAAAAAqTAdfeCnATXwAAAAAAAAADMACTwAAAAAAADADEACDwAAAAAAADADkMADAAAAAAAAzAAMYgcAAAAAAACpaBoGsZsG1MADAAAAAAAAzAAk8AAAAAAAAAAzAAk8AAAAAAAAwAxgnPOLLgPA8+mNN9646CIAAAAAAMT2sY99TH1lxhgR/dTO30yoMN/Z/jkiQt7ag0HsAAAAAAAAIBVNQ+PuaUACDzBZse5fzqJeQ4Pn+zDn4RhpPg4Tx/jcmIfDnIdjpPk4zHk4RpqPw5yHYyS0Ib30cJsEAAAAAAAAYAYggQcAAAAAAACYAWhCDwAAAAAAAKloGrvoIswF1MADAAAAAAAAzAAk8AAAAAAAAAAzAAk8AAAAAAAAwAxAAg8AAAAAAAAwAzCIHQAAAAAAAKTCdAxiNw2ogQcAAAAAAACYAUjgAQAAAAAAAGYAEngAAAAAAACAGYA+8AAAAAAAAJCKpqEP/DSgBh4AAAAAAABgBiCBBwAAAAAAAJgBSOABAAAAAAAAZgASeAAAAAAAAIAZgEHsAAAAAAAAIBUMYjcdqIEHAAAAAAAAmAFI4AEAAAAAAABmABJ4AAAAAAAAgBmABB4AAAAAAABgBiCBBwAAAAAAgFSYxib0mFSJa1tMtFWLt3l9ZzPN5kkhgQcAAAAAAIA5UtvypdwBiyI336zWk26eBhJ4AAAAAAAAmBf1nc1eql2u7vGevWqZiKi2tblTj96YqLbVy9RHW8faPCUk8M+xOm0yYozYVtCzNYr96YoOOBMSHEKNGCPGaHNnguUCAAAAAIBpqO1U60RUru7tbZf7y8rbe70kvF7dia5Gr+/0Vqjsjram8vbeboWIqF67M+EMHgn8XNqa6SQcAAAAAAAuF03XJvTIuKC1Wi8B3x7l30REVN7ergjPh6jfqfWy/97KI5Xt3g2ASWfwxkSjw2VU26IpjbAAKrr7bx/u28KCxeVP3swnj2eff/vtszN52Y2b115bjNro7Mnht590Y22Sms0f7fOOsKB4S1tdziLyMb9/n/f+NNe16+vjVwsTtfmkfeeXXvviV3t/vvfT373z6dsXVA4ffn5un7vCAsNcL+hTDtht20e29O5ZhfxyZic09/TUPnGEBWbuZinNMQ45R8/azd6furm+aJgT3GqsuXgrT05ax+JbmbNuZfRWHj61G70/dfP6khn1pjidRyedjrysWCqu5rIoCBGR+/RZ86l8mC8vZvIidh8f2ue9P/XcC1fMkCILq4WJ2jyZFn/4ffkk8h5t7UoWkZ/xd340OIlc125cG7N657H78JG4gK29yorJds1bdrclfol0/UouTeqSNKDrntqO/CtoZvPVCdClsyMuFtJcZgVr2gE7x7xpS0u0ElsopSiGD3flqw7GWLqx2VIF5JwPt05dklnTz8/LZf/F1e1ymWp1qtVqVKn4niWiUf5eeb3sfaq8vce3sy1rECTwz7Ey7Y1JTy464PRdrkPwp81ERKfHf/XWcZL8OSh173n44PFDMjZeWt3wn79Oj//qQStkk/xrryzfiFkKJSf77rHtXdi47zbus9XNpNc9w+AHSu9xx75EHwWfe1/6+lcvugx+/lyLiKjbOTjtJEu6kgTsdg6ajn+x3WwdkL68aKa56COiTss+kK52e0vbD55RoVRYSZc6d1rd5rS2ijYfb2XrUdP3Vrbt++0MkudOq9NQWS8ode9pnDca59ryUn4pXVLUbjbfbQQc5g8P7dJi6Vq6w2w3O2PS8h6HBx7jBB1/3z32nbkaP3Lf+VGK5HkY/LHy2UFI9QX8yfc4XWEvvidWSuR0u6cdXzDHedZ0kiXPSQO6503H/4Z22p1npJUKekY3EAfsI277LoQ6x7xDVFhnCXaWJKDNT44DFrvn/OQ89d2Efiwe8KninHNKOMB6+oCX+SJo0ur37hER0e3bvgycyrdvE9WJ7t2rE/mfJiK6V6+HbT0laEIPcDGCs/eBhw8e3z2NEy48ex/wVfVTaPY+0Lr71vHDOKVQEpi9D/DDPa50XRyicT8iuKSjttqF+OYXP/THP77oQngFZ2gDdrN1HPpxzi5gSMo34Byfpnpfg7P3geZ58yhNmtJpRwTPeKtI8/FWBmXvA43zxmE7RfS2HRF8JDx7H3CPT1onES/D2IIEZu8D56fnj9MdZkRwieOm2U9sgdn7AH/yvXQnkR9FBJcFZ++jZx8+Vt9tcLI90Gl3zmN+TpIGDM7eR8/abooPrE9gsj3UPIh9ZyhJwJDsfahzHBVTSWCyPeCtRZ9OQB4V4RJjQRJHC6qA71XBR+qn/72t5XnkMI0cwPPMPv/H8Oy95+ED9eS5u//j6Ox9uNr5aDX7/NtR2XtP6+7b5wqRlXUOxibY/HBcy/YwjfvuYeRpWNRVvESbum9+Mfc737noQvi43ZNxTRbsZpyMK0FAt3sUlfL1OMfn3YSXWk736bhUuXneTlgZ3mk/iHsBnniraHPxVnYOxyXYjXM7YZbXtu8rvSnuyXl09t5f7VhptSBO52Bcgn1+Oq5le5i2/cNT1Ze/7WR8jylK5/HYBJs/icirIzV+5D55prZqiz8ct5fOI9V7Aa7bCE+2+8HaEXl1VgF5yx63F9dpdDPK/Nzz8YlxU/mcnjig5ytSWGdL62xJrqu3Tyj5Z1whVY6XTKcPyGc1fc9Mvwo93da3b9POpmceudoWY5Mfgx4J/KyqbfWHRo8aIN034npvq+HNoepmf/Ph3aItIZq0i02qBwVMUio1W0wKNSpDuGSviRxCijDJu2gPn0j59o2b1z75yrVPvnLto2tiS9PW/rgkv8+2H0pXx/nXXukH/ORLCwvSmq3hmmenLbEMC2ur/U1ekVva22f7sdoCROInB+K/bHVTu7Wp3drUlsVdHvOT+HVvJ/sxsnciLiQUo2J4HlPvAH/vS5+/jNk7kW1LqZRVyK8v5tcX8yuWeOfbOW+rXhMkCNjtOuImhmX1NllftEriqcztnidK+5otKY8qlAo3rxRuXims58Xozmn8+vBOy06Qhyfbaqx5eCsb8ltZLBVvXS3eulq8XpDeypMkb2VLLXsncpyGtKK+erVfjFueDvOOM/5uRpDzRlus9y4tll5eLb28WnqhKB5m96lKYwFZu9lUz96JqNMd7WJYDO8jow7w/Njb21x78VXtxVe1ZXHsmGdctRZdcPx95eydqPFYrsu9wnrFuHFdXk3prNTpenubXymYVwrmoil+idyWcuacMKDjyt8JrVQwrxTMK5YuNrd3HJ7ND1NY5myJF0J2jNrvJAG71BH+tVZGeXthhY2+SV3eSVoJ70mVmcb6j4iVJhrQnWj2rmlsQo/BgQWYzKHU6/eiV6htbVbr4jRyfDCE/ebEK+KRwM+a+k5AblmvSnl4erWteOlrhqXa2QzZqk6bIWl5Jnvf2fRm9bWtiU0d13okpMQLa6vD7u7i30R0dmqr1H7Lqbix8ZLQcd0qfVQaEq971r/i6z4Ur88Wl4V7B97e8g9PsqqsPiaxzmt5Y9RTcWlD6rWodtHT1zlw7++ptpzvs2l07WVRxl36EvmXr3/otc9ewpbzRETktIQPi2FZwy7NRs4Suzd3O47aNU6CgNwWK5QMcyU3vFphpZKU+NmdBJeXTlO4HDfz1rC7u/g3EXU6box6MKd78KwZuw18sq3UQs/FWynktWYhP+zububzYtf3eFWaTufR04ZSy/le8I4YXFteska/cLp5Xep/7CY5ytGPORFRrlgYdnfPFQpi1/e27cRo3+503j08V2053+e2R+XXcpMa56znmXwS+cDoxCH+TXFPIo/dd76n3HKeiFr8WEz1he7u5jXpVkLnmUIjcPEFJN00hp8O3TDET4py5pwsIG91xfdd6O6uaUUx83fdTgY/Trb0yoiZs/g3qfd3SxTQtYWx7gxmiqm+QeK/CbsOyMml1DtdS5TCpwnIOY9sew+S4Pb1ssouF6aRG80jV9uZcC08EvjZUqPNauiTW+PqqNX34kmGK9shozhkXaqdTapGrl2v+qavz2LvYfutVydSD287Qv5u3JDHCr6xJJz77a5K5fepeDvZyt/wDLayaN0IWLl7JpzCFizPGFNyqU7tbHrCS+PGWZ5RYVhhOWTNSCf77qOD8at5tYQEPn/hCfy9L30+9/rXx9zqvUCueJHHLEO6SLBMPWTNbAO64rWl4Z1Rhlni9WXXjd2Ew+HCt0grmFL8gpiUOK5iRUynZT84jd06OtlWqubirRTvsGhF+a0smnrImlE6rdb9Mb3ZfZuIrcp13TsYf84Qk82OGz8fksaN00ryuOIl8Sdd+TDbzeYPn7Xj92afYgIvnRryrCjN2MKKwhD0nZbqSeT4+54x5BWKcSyPfr8sfe7FYqicX1yxdTYz5SzMFL8gLlf6oCQL6HIpLdelnFfXNOGNZRlM6SX9jnoyZyLDCllzogF1b1akZfxp9vbVTj3we5yAk614nzVju7kr8c8iN7V55JDAz5QtoYp4lxPvPXYHi+q0E5ltVnaJc9odfNiqe/0Ink9fr2dHuTqIL2wyiVKN1EZZ9LBs3mhEtTtZ713Yr/+oI+eBTKjdFSvMFzz5ds4QGr1LaXaYYQv8T75y7ZMvlRYiV1705uoqlIoxnnQf3XdZI405LSbYMagOYt84GZ3HTItO9t37e6NHggb8mfrMF778Zz97sUWQuVJya3gvcZhYSdFVucDMPKBvB7G3csUkhxmeyzZNEz6tvJuoJibZIPbph76XzMNb6US+lXoGb6XKIPbDdvsBbeZ9TC3+xZg0bpwvbdY1oYBSfaw61UHs286o4bKuUbP5w8Pz4ePd+A34o3TESnL/SUTM55OeRFQGsZeKId84ICLzWr9V/4uvaioD0XPpLpjvjhYT3luuNNpAsoDSVnKeT0Satljot8O/kslA9FITH1/mrIsXKo5S//NkAbXIHWU6YJ8/3ZYlyK5TBEw49P3zJriV/Ngx5gfpP0ahBxW1QYPwMu2JWXdllK/WdrKphC9XaU9xFsPsSjVMlSu7tO35SlRor9r/Uxp3Iou97wzayXuOurI72mmmzqQKc8M7W5ylC0ukRpIJSfXnxkJu8IeQL/vb6p/KncQyKAbJ48aZlvfkIS2xY197mevaLeUp6MSSdA64p/n98b57f3/q0yIREdF7P/3du5cseyfqitWDGvNWSUhLuEq6lSiglBz6G3g7jnixolQMUUfcXNe8d7l0KRGN3XxUN9evxM/Dk20VaS7eSld6K72vn7Qkftt13bx+NYv529tdoSW4Zsav55PGjQs4TLH6NH4Cr+deWFWdgk4qidN+LDe/bzeaPzyU56hPQ8yczXzkSSR+Am9e115Um4Iu+j5CTI5YL6ox73W5Jl6pc0chy0sWUNqKmD7p9E7MjX2/uPKSrlJzoIQBLeGr4unoLnePN5LNJBenb/uUAjI2yezd0NmEHpkWs3y71zz+3j1/iiCNMR+59QVCAj87Rvmtv0F7haq9RXXKpBlu5fULKFWvgUBYhX/g9yiDvdep1vvylunPffcsytuDILOru/9EuNQYNbAfZvJERGSfiSPSx57E7oIts5gDzvHxfeps/mjKOfxP/dndL7fvfPrCzwqXFZNqd+VhzBPMfDYt+sqVws1FI+YVfrKtZsWsvpWrCnXpatyTlthH2dfA/iIZ12IOONcZf4vFffosuxx+Iq6wF1/VblxLtG2ezEEv+uFDfTC8S4rpGpHrnjY7z4aP9hTnGpgmqzT6Wxxtvnk06mCglZLMSH/pMMa0NJOuPU8qlQpRcBW8wiTv/Sr4WlAr3enMEY8EfnbcG3zGKkH57XZIe/hk1D910yhVb+j4oHHjM9j7vUH9/O3gfv6vZ/KCSk7jTCgaa2W/hw+kud9vrI0a2N9YkweoPz3+q7ce9x7+7D1lMXoU0mZh5a7ayksb2q1bMU9HitX7Nj9M0Ls+idu/9t/ad//zZ6azs/gclUqf4coKE9AmC2hZhlSr0u0cnLZ6D3/Kp1IMKVicebAUVzbz1s0ruUKsciTdStE8vJWdOG+lYudzM5+/ddVSbN8zVuO8dSxks8V8kpsCCmmzsLLaa5IrFF5eFbMZFYrV++7T0076hly8E2NEVdWVlz+g1NA9IvKT73l70Td+5L6jOh29G+cTrjIEWbKAnq3a7c4zWxrKnhznWTP2dPThO45zUaGycuKAWkkYkafLzw74yQE/EWaM10psIebXYijzXufJAyJ1l/UzeN9oc/WdXtfbSmBm0Vfe3g4bq66f1EdungEk8LOjPqgonngNXZxdTKJUngnhIiaQy3DvYcNZKIxBeWl5K9IXl8Uh7skqfXgtQX/454CnaeUyC5s3rnOgeAUG06AZS76OFzCT5vitbJw3DsVENmdl0CD/InkSeOPaaN64nHRkTvtpJl2xLp1nYacJ/kQ1h798QnuXdNrZ5fCXh7nMlpZDn0qcvcOlNhhtrro5mre9vrPZm9Y9aHi6kK3Fwa7rO71/x26eGhJ4uEwCJ4Sb7B4v78jf6XT335azd2tBnk+OiGhhbfWjITn8wmI+ejC8WbbMhtPOm+tSBb657snheTPOXEQwYUbOWglJ/AxDn8/bUTNqLt9K9+REzt6988nNIuPqcNp5PfeCWIGvmy/IOfx5Fi25Zgt/8qPnb+DvePMvzoTmAT8JOdd3jvnJQYy56GF2DOd8q1c3WU8ve6fKrjg3HNV3es9vitXtoxnjtthQb3vP5hPxnJ4lYSaFTQjXG5GuFtyKPqVLX8GebND4/bellvNkLXw0ZHT6hbXVT6551s+/9sryDfv820L+r1SMxn33MOQUWLylrYbc3g7BEg4Yo2ZpQ1sKecpcZ0Wh4j1Os38gIj3rwXE8AY2ctZ7j5+f2+ahRsL68aFpu96gbulW2fDOfPZ/m4a1MMvx7Qu7JidRynnTzejY96sfzjiieqVyh8HJYlw/dvJprPx7es3B4myiqwUHjR6G9x4vv0dauBD8Vgpnee9ZZYWaek9yKfvkDg+nfW/zh94XxU57x42tsObOSaFm3gh4G1DRGco8Y3TQW+xND8pbdbQkzzrW6mmlElqRzzJshZ09z2TOJrEIps85WxIBNobU8GWxhpV+5KR6CfcRphQVcCPHwudnYfDZZN2ZqePvKLue1LSZWHFZ2efTcW/LWJG9eru5NPnknQgI/S8plqtX7Q7JdnoHVMizVcDR4cQz5qe29HtJMfwJV9IuWQaeTu5vbuvvWsTRt++LyJ3117zJj46VrG55l0lx32WCmxQn58OzRdUbdLKuRUgdkpVLe26hRms8sNkPXKPbg8rNnHt5KU9dIadapaXIOn9pSY+qcdStd3btpaPS8DioWLiBzvgxG2TsR5dmND5CYw3daRFGnYH/mnFImAYXsnYhY3jJIyOEdl4+bw2wczSDK9EIoWUD3XBqttrAyappsLjP3aFT3bp+TFa8egoiIZd0NPvOAUNkdN7JEeXuPh07NNX7ziZiLaoTnxHDOgsCZyXuNz6fc/pwyLJUwGvxeUPYeGD+DvQ/HrhvOSCe7k/3ruSDexLW73gHjbEdYIo8VP543e19YWx2XvQeT5rqLXYwQhlCSju39xZOWWCkn5oEMGWItpeub0EdawrwzgU8lIHnmM1PeasgUp6hxfKMhOdJs5+bMnjnn4q3UpLfS29ZXWpJk/rb4vNm7WcinzN6JKCdWqgccppiV+GaJn11ipXqnFXkSSTu7m2oxAqr65V2Pa8ali/W0LvfelXHF21FKs7slC6jL1cW+qn5515zSdoTXhA+lf/w5aYnhm6Ayu4Diu+Mfal4a0tFONDFNjNscaqtmHhBm0sxehsyh4cjwgROb71T7f0y5TfiUSlULTsIz2HuZKoMgoyYAwn6rKlPYx5QzhNbs3TPPyV2q+pZmax/Hk70bGy9dC+viPlj/8WDkebnSnroPT+UEPpP27KYYxTdJr3SVM8FrL364594fPB75x5mXx6g3J9mSf1Zo0izo3tGvpfpSTSndShjQOR6MVX5w6rko5nZHvJhXK4ZUJHEmbd71XJy6YoLEjNlNh+bhrdQj30pnym+lJ3vXlpeK1/NZXHrpmnBb1TcUvOMKfe0nmMCfn57/8HDweOYfZ14umM7S3gqWUmX/SSTL6dmVi5EaE/NT7p0xgEt3wZQ6QyQLyJTS5MxII1043kYzjngFoislK8kCZj4YfpToitoE6XbmAWFmIIGfHeXtwXRoddpkUnXx1vDfCql3vajduUylGo4kX6dNua/7zqbc+/3eKFfPZO/bg3Yx9aq0o/rORHrdE5GlC4PBe1JlengiTttuiMPGR+ruv+3J3lc3onPPU1tYv/VIbAlg2w/Fa+pF64ZKEYq3tOFw7p5HrwO8KQ5aZXs6yEnDxZkTHKKaiTm5f5z5zrF0l31ivShniSZdDtpyk2lbHK1YU7sETBaw6wqfGKclfm9cxxYv1wwt9n0XXUpEm3Jz+qaYheiZd8ecorl4K8UE3m3Ib2Wj44SsOQnuyYkne88vZZUk6WJloXsuN6eXhoub5GGa4v0V/zjzjiOOWJ4bezOm+B7txVeDH70O8NKpocUbUnN63hD6z5v5SY6dsCy++tJ+ibx3FsbeBdbEa3Hekadzk6YA1JjSVXuygBoT2xb5ph7kUqt8RmM+yOYyW1oPfvQ6wEu/o13ekXNjcR5ZxV/c9AHH5ucBG/ZmVg98BHwAvQl36rbXmQdMz9C1CT0u+sguF7wcM2VXaFu+JUy0Nkxcq6F9NEaGtdb1qnfzKZWqFjw/3GjKxJo0jVx0HXgGr0mFdoN23RtRr1odt3kC+etCXn725HA4XLz4NxEtLFqKQ8GfPTmW5nu/OS57J29a/vDBMP9v3X37TGwFsLGWVRK7TOJMysf7o+T5ZF9KpIvxe5qpK0jB+eGeMGTdgVwnv8yWUANPRHpeuG7p2vZwsu5u2xYn7jZMxfHDEwWUczm7Oay5dY7Pu8JGrGQlSJL0gnBF3mnZR52Av4nINCed9U3UfLyVQj1vp9kaDvzeabXEQeDNnD7Rt7LTakvzvZeyy96JPD2b2o3mcKy4dnP0NxHlLH1yE9XlcoY0zvzpuTBkXefdZ22hIMbVQvprzivySeT7o19v8W+a8EmE8qwonBYbP3IfPh7+x598P+ZdYKmJhNPpDu96ON2ueAdE1xUryZMFZHJPIueZ7Q7X7bTFQewyGVrSktqr20ejF038m9TbwSUKKA2X62skb58L/6i15PeS83gu3k2R76yojniXeUCYSTNckTCXKsR3Q6uFq3tK1e/l16lclTLne/V0Q8BlUSoiquxSJfxuQnWXaltUJ9+QdVnsvbJLu1sBrfTLVdq+TdXxAeK6sbawfzpKkh8+ePwwYK38htwAXprXXRxY3j7/xyddz5pBAYmkqePy1xePH47uF7TuvtW6699gsTT+XoAytrTOG6MMmR/u8UP/Wt60WcqxfTO9xeYZZz60GETL6zgB9liWYXRHmZXdbPn7HhDppZz0gtnN1iiF04yVkjH8QCcKqOeNjlCz6ByfBnXDNIxSojShkDfNTmd4/dY8bz4IKtKi3P65ed4cpfe6ub5oXPL0fh7eymLePGmP3srGeaNx7l9LX5LfSmmG9vRDxDudw6Zc+R9cDCIis5BP0K6+VMzl2qMM+fz0/IcBa3nTZinH1nMvXDFTpfeeceZDi0G5opnJbNps+TpvPBr+y598L6jO8Ypn4HdpSnbzunbjWtpyLF9jx8IUcZ1H7juPgtbzliSQaei64wjZcidoLH4tLw/8Lk3JrumL1qgXeLKAuqGZHWGKONc5bQZ2dfdumJBVoo7wlWge8GbASt6x38VB47WSNEl7goBmnsTGgM0j0oVR6MWWLJqVsNKTMalinLtBn1hfti2tJg9onywgPF9QAz9zKsQ5eWc4qBDnyo3ny7S3JyXsGQy0nr5URES0y2mv6l1Y3SPOabtC24P43iHrsth7ZZe4/LJUdmlPoUVDMlbpw1G904mIbtxcVmq4TnR22ko2Yvz4XQTNHp+Kua4tj7kfwFZvTfrEo7SL4i0N1e9DmrE0rluDVYgzYECigON3oRkrhaS1nLpxdVwSVSjlwibMmhlz8Vaaq+Mqe4slqxi9RjqdzuTnytbN9eKYwywtWpmkzWl3kbNeyKD6nYiIzGvauJSYrb1n8tnLFXbj+tiVVEuiaUVzzIrxGowkDKiVLH3sty6zpitaKWhiNlkhTkuKJAEteU67Lj874CcH/ORA7uVnsGLib5LCdHLx0u3MA8LsQQ38bKrsKkwjUaa9sJVCntqNDhoRUL1U1E+tQ3eyTWGTNUTHT/uahD0bWdoUFtZWP0qH334S3Ofqxs1rr6l2f/f2oo8j/9pLzqnUYF4QPnt8KksbGu27x8ED87LVTTbRy+q+ZXYrT4/2QweVjT9x/XPPyFkrZB/5Zg/osQr55Zjnk0QB9eUSP5JaWQvkmuEEzLy1TvZBK3h2rkKpsHLJq9fVzMdbmb9OrUfN4LeyWCquTq5ZORGR25zKHG+5QuEFar7bCN5XabF0bbKH2WNcW9WePms+DRuXPGe9vJjp1ebyBzT6vnscPJ8cW3t1KicRIvOadoPch4EV79SbT847qnk43TAWqXvaCf4SmTkz7sQFCQNq2qJFp7YT8mayvGVk4Sd+4gAAIABJREFUMghjn7XC6Eiq6BYV1tVfwOQBzWWmn/OzkOYxREQWW0p5PaAx5oZPGJ+gQ0LmAWHGIIEHuDALa6ufXOvuv324L40YN3badplnwLm4rNJHXylJjfOJiPKvvaJa/5/E0oa2ZHNP/jztnNli1zcZHfP796WTYPom+s8vI2et5/j5uX0uDTNmrietKU0SUDNWFg2pRTcRkb68mM2EAWbeupl3T0/tE/EC1szdTD3v16UyH29l/lbePTlpiR3R00/ArsRxGmln2VKVKxReLrje/DnznHkM7eqV0lXqPj6UOg1n0EQ/zPIHtOUWfyj3Ni++pz/W3dSY17QXr1HjR+4TqYl6spsIumFcMXjLlnqbk65fySXMmBMG1LTFgkaO80y+CZXgJoISa4VZXTo7kua7M5flivEJB9RKbKlErj+NN9jCSkaNlTXG/M3dmUJl+tQCZsPA3YOpQAIPcLGMjZeubaiteuPmtYCk2ip99JW0bSSDI09WL39WwlY32apq3FgrEy2zW8uX8GzzmS982Tch0yXBSqW84gfOKuQV7oXECBgzcmLa4mJBsQVMoVS4qRw31sopt1IwF2/l0lJxSW3VYqmo3kh2zMq6ef3qNFtr9PJnJaXF0svKcWOtTGRcW53mVWWe3XhV9SSyprpm3JWJeoPnvyfWFhE7z1uqc5+YOVPhdkWMgBJdv5K4D0tsBi0ojzhTWGfjOzLFCTjUS+MnSr1uXHHNNJXtqKifZegDDwAAAAAAADADkMADAAAAAAAAzAAk8AAAAAAAAAAzAH3gAQAAAAAAIBVDR93wNOBVBgAAAAAAAJgBSOABAAAAAAAAZgASeAAAAAAAAIAZgD7wAAAAAAAAkIqB2eWnAjXwAAAAAAAAADMACTwAAAAAAADADEACDwAAAAAAADADkMADAAAAAAAAzAAMYgcAAAAAAACpGDoGsZsG1MADAAAAAAAAzAAk8AAAAAAAAAAzAAk8AAAAAAAAwAxAH3gAAAAAAABIxdBQNzwNeJUBAAAAAAAAZgASeAAAAAAAAIAZgAQeAAAAAAAAYAYggQcAAAAAAACYARjEDgAAAAAAAFIxdHbRRZgLqIEHAAAAAAAAmAFI4AEAAAAAAABmAOOcX3QZAJ5Pb7zxxkUXAQAAAAAgto997GPqKzPGiOjXdu9OqDBf2nqNiJC39qAGHgAAAAAAAGAGYBA7gMmKdf9yFvUaGjzfhzkPx0jzcZg4xufGPBzmPBwjzcdhzsMx0nwc5jwcI6VoQ2poGMRuGlADDwAAAAAAADADkMADAAAAAAAAzAAk8AAAAAAAAAAzAH3gAQAAAAAAIBVDR93wNOBVBgAAAAAAAJgBSOABAAAAAAAAZgASeAAAAAAAAIAZgAQeAAAAAAAAYAZgEDsAAAAAAABIxdDYRRdhLqAGHgAAAAAAAGAGIIEHAAAAAAAAmAFI4AEAAAAAAABmAPrAAwAAAAAAQCqGjj7w04AaeAAAAAAAAIAZgAQeAAAAAAAAYAYggQcAAAAAAACYAUjgAQAAAAAAAGYABrEDAAAAAACAVAwNdcPTgFcZAAAAAAAAYAYggQcAAAAAAACYAUjgAQAAAAAAAGYAEngAAAAAAACAGYBB7AAAAAAAACAVQ2cXXYS5gBr4qanTJiPGiG0pb1Ijxogx2tyZYLlCJSgwAAAAAAAATAoSeAAAAAAAAIAZgAQeAAAAAAAAYAagD/zUlGmPX3QZ4BLijUa74QoLDHMtn+bOWpKATrv9tC19Pq28tZjlzwPvdBxpD5peMtJ0lIobkNttpxsdkmkFU0vx0vPzc/tcfuXXC3ryeIkCdtv2kS2/lYX88uX9pf/OL732xa/2/nzvp79759O3L7Y4fXPyrey+tf9vb9nCguWrP38rnyJg6zt7Tx+IC+IFFDa3Fj+xsbCYoigD7X/4x3f/oSEsWLv2W6+UMgjsC77xysv/29rYTc7/8u8f7/f+LF79lQ9fXc2mJM/+4L9+7Q/El/4jH3v3N15KHu/NN174o7elJTdf+7vfe+39YzZ7+9d/+Y1viAtSFiO5Bv/Xu25bWLD4Af3G+LcnVPu++6/veK7h2I2f1rL4jI7jUrvFpZOdxcw0Z5ZkAR1u29KCtMUQPWp85b83joQFG7+69h9fnURw6z/+/uJG+LpHf/v0K3/jCAvGrJ+ZDh0fcHHHuRW2UMgicpMfDQ5eX2LLE//IGhr6wE/D5b2sA3ju+S/QiYi6nSdnCa/UkwTsdp60XP9iu2XbpC0umFbsUni5jtN0fKVynfM2GYZhxU+LkgTkPOAgs+NPm4mIup2D006y/DlJwG7noOn4F9vN1gHpy4sZvJWZu/elr3/1osvgMSffytODf/vWge+O1vHTvzimm7du/NRy7IAP7j/8zrFvaZyApwenD8avFcPhO+/+6Ttt79Inj//w7xWT7bHxD6RbA0qbPN1Pu1uvH3ztax//2jPv0jffeOHNNz71G5/944/EjedLwnse3P34L9+NSMi/8Udf/vU3fUuTFyM5fnjXPfS9Maffd06/nyTlDkrd+zt6+D+ch0XtJ19juUQFVeG0eNf3U+Da3CYyiyzBTcVkATuNgDNommKIJXrzvz9985F36f6fPNnPJnl23vxT6dZAqO+d/t9/YvuW2n/9X+y/fnXxc786wRNo84A3O96F7SN+RLRwM+2nq3mabnu4pNCEHuBiBF/WD9gt+3RMfXEWAUPyhAH39KzjP5/FEpxsD/ff7doxE+uEASeZwAcn2wN2s3Uc861MEjAkex9wjk/TvpXZ++YXP/THP77oQkjm5FsZnL0PBKfikaI3UQp4/DSiSAkEZ+8D+2/98C+fpNvBk8cR8TPbZJzg7H0gOKmOEpK9D735RuDuoncUvxjJBWfvw2cf/g83VjoTnr0PNNx/vcszflcHApPtocCkehIBo3eUoBhiiQKz9wH7r//Laco7Xvt/EhFfEJy9j579yt9GnF9TCczeh84epPp0tY+igsMsm5sEfksYzr221R/dnTFim1SX15SeZcQY1SIj+9ffCtwgelD3mkIETxxfyfvP74wZu36LeQscFiqZ2C9IsgORX7H+qzpu3H71Y1f/wCTjOifhl/U9divOZXqCgK7zNCpP6K902nCSn7e4a4cn2z3d7riW7VkEdCfXf8XtnoQn2z12M9ZbGT+g2z2Kyt57nOPzbpYZUkrf/GLud75z0YWQzcm30j77n+NS5Qf3n8aoDD9+OjY/HxPw+Olf3G+p73C8xtO/Gpcq77/1OEVqcP6Xb53H2+LJ4z+Mu8lYD+7+enj23vONP4pMyGU/+NpdceVP/cZn3/3KZ9/9ilR//oOv/d0feN7LN98Ym5/HKkZy7fs8PHvv4Q+/r3w2aPAfR2fv/dXcH9/P/gzDO1HJdk+sW3nJArr2+Pw88R3Fo789GZdd238dkVeP9b3Tv/6ewmqPGl8Zt5ejvxlb1CSc0/EJ9plS+4EA7SN+1ky4LVx6c5PAD9W2QtPjXsbof3YrJOsOW7+X7+0o53k7m974ta2JTB23sxlyP6JOm1lMVpfVCzKW/xXrpe479yI3SXTsER+YFOx2V+pklbfWFqy1BetqTuw75DbGXf2nCeh0pRxAz+V6m6wt5IriD4PbbSRN+7qOK3X7NYxSzijljII0TSjvjMvJ0wd0hQ5/w628j0Qd4G1byoqtQn59Mb++mF+xxCI55+pvZfyAnnsWhmX1NllftEryW3l+OTL4e1/6/KXL3ufmW/ng4FSsg7x568bPb974+c0bn1gXW/O33lKuD39wIubexisbvYA/8YrU5LT145Ak//Tg3zLO3on233l6KPy78crLv/UzL//Wz7z8Ky+KrVHP/yFpfXjc5P/wnXezz96JvvG1uz8Q/h3m23/3C1eExW//wbgkf+DZN94crfn+X/iFYd7+qd/4hd++GbwaEX3jf4q95a/89u/1iiFuQkRvf2PylfD8UMq32Y2f1t//0/r7f1pbLQqLn4xN8vvah3Ll55r2/n5A/SdflLr5tp9Q5pXwXTmvM4vMKjKryAzxh8DhjnL1d7KA0g+SxnK9rfJMOn4nWSW8/aa3t/na535/7XO/f/Uj14XF32skzZxVk//9v5Xb2L+6+LnfX/vc76/98s+JXfyd/X/KvhK+eSL9u3CTrdxkKzdZwRRXSlKL3jxA9v58m7cEvuZNxirbVCYiovoObVajNvRnjFHrE1U3x1Td9+xsUjUos61XM84bw3Yk7jFVjp3RCzJ+P1uhB1INKUDyYw//wKTitoVrYz2XG/aDFf8mIqfrqp0wEgTkdle41DFMIalgxaKULdhjb9sHk64ENF0f9k4X/yYi11U8+ycOyIX8nWU6wIrTEl55w7KGvdONnCX2VO92FBsaJAjI7Y70Vq4Ib2WpJOXwdmdSzQBV/cvXP/TaZy9by3kimptvpZRIL67/xLB3uvg3EZ0et9TaGksBb94a5u3GKxtXxQzuxPZ9A+yzb+09zLblPBERnf9AaB6/+uILw+7u4t9EdPjk/JDie/I4RvP7xtM//fsfZt5ynog8KbGYb4t/E9EP3nz7B6TgwdvfGFWtX/nUR8S7ANK/P3jwNKwYQqp/5bd/72OfEtb7wQPF+wiJPeHCR5atvjbs7i7+TUT89FDlJhw/fSKsVtR+8gOjU0fuliYNidfgGfdQklNiIz/qZ67npT7nqm1xkgWUtzLz1H8JNMrJXcKTZPDfawu3wfSP/J/D7u7i35Q4c97/E7Xm948ab4q19EJ395X/sCTeSjj6np20LjxEU7pDVFgfdXcX/yaidpxbnM4pP3pwgS3nDV2b0OOijuhymrOXo14nIipXifP+Y7fSe4J+sTpYqUx73LcCeXO5nWGdbWW0MufE90YJ3s7YOu3aKLH0l6qWYQIv7Ki6Jxd4V1jrTvI9ZPOCjCW+C5Wgtylok8THHvqBScflwhUrs+Sx0y1DykSVrm2TBJSSYd2b1MpBuk6SixOp2znzDEwq/avYQT1FQLEJPcswgXfFUWN9r7w4Qq+0ZrYBXTGV853kmGWKb6V7gT3h733p87nXvx7eTuZCzcm30u4KNT7GTXk4xJtLwojxdkeuGwqT/6mNxUFylP9fwgerW7KkfZ0e/Ntf7J9OZHilRlu4zM5trEljQG2slULWVAz+9E+V69IP33n3D//xaZJ7BCoePBPSck++TZ/6X18KWVPR1fdL9ef0/ptXQ9Z86Y9Ho9O/9Knwweref/NK6HOZaIv1jUW2KNa6E1sQ8u22Yg28sFpujTxjiS2usrCV05POYBrzNA7T9ZA1Mw+os5w5+jsiY0gwkN3RY+EX8rq1Ida6k/U+YQj6o0exb/Id/e1TpcbzREf/JKXlG6+Kdyb0jVeFl+aavhK3HJGku/qm8FITEVFOGILeUc7Gmwf8WO2XG2bcnCXwRFSu0t62d2Ftp9+xuVyVEk4iquyO0rzhajRI7YhoV0gCiYjKtDeIUB9XoT1MaD2lquzSXnXMtrEM7wVUdmnbU4NcGe1rbIEjZPKCjCW+YmL6HfGKpTz2wA9MSq5Yg8e8CZemiedSpfZxmQf0SrSVnEV702YmnfC5UoVI0oBixsUYOc55uzt8RAyJN56UpGmG95VnQsriKtWYZh7Qt4OEFbcT8JkvfPnPfvaiCzE0J9/KVkfImY1Fz8DKeVOop+yeKt4hsBY+sdlrNi9VuXtuFixGTieXbOj7YI22kDObUutpIirmhJnbOoqNqQfa//DWKCHfeDHeJHCZDH0/8q6YlnvzbXrhijDl29MfqAxpcDNqE7nW3bPha3/3lV6zeanK3XOL4f0vKJQhDbshVph7822rKJwxGiot3oct8PX3/7T+k7fG3PjNFaOfj0c+15H3ZCed60jp7Jk0IDP7Le2tiCp3Lclt8cNHwi+kLzdevS78Qj524t1pe9T4q1HjfOsjPxc12Z1UDPnGARGt/Iern+s37F/LfCB6KS03yFNKXcznu5Ss8Vz6Qezhspq/BL7yesDCfo5Xpj8PTNUqo4r6O8MK80EqGFCrPKzD3/U9JapTrR663/I2VTNoq91X2Y2qQC5nMfVyBi+IgmGava38iqU89sAPTDqOWB2sad5ppKQkTekaPVFAKaPwtwruSsO+JUkVpADMd39eWsJVBplLHFA+FO8weK7jnLedTqIsvit2ydeY9ypBWjJ+/KCkAaU8399W35GOV6kYE/feT3/37mXK3ufmW3kqtmO3zCXP05YhLOmepumZbp99S6hgX1y/+krYxa+1+InN7LJ3osOGcFlczHnrzKQl7VgJvDRv3Nq1GNl48eqv/Eym2bsno5Zyb/+SZz94VyWkWH/u6egu/StV74d5cPfj/3XURf/9v/Dx374ZtXp6XKow96XTYn1mJi3epXb4RZZtbifegfZXbktLXMXb31kG5B3eFr5lRs57R0CBc/R49M/Kde8v5Mo1YckjJ047FmneuI1fjZ6ITioGXddj3ZNLSTxX66b3WV18STpqTfjEzZfYCrL3/5+9d4tx6zzvvZ91IBc5M5zRzGjGUsaW5NRSJXGQWIVd2aiRyE12mtQGYjjmBMWXOkZu+u2LFKmL7t4UGA7Qm3aj7sbORZIbw/WXD0WGrpEADtrutI1aZMP2trGdFMORK3nH8mEiWSONPOIceFiHfUFy8X3Xie86kEPO/H/gBbn4rme960Cu9X+f532e/czBE/Bn3Rqv1JqbnS/4Tm+21yq3wz/PtoVfuSiar97Jatuff9Z7u08lEa3dhWYqeM/E+CFJ4IB0pX2mqECexybcERPbd48LZn/AuwRNnc19HaFc1iAj8jxSb0TU8AMAn4SIz0gfoYhdj3nwb996vv7Sl5MYNdx/7IdfZeXG+g9XrnHh8ROTfIY8m8yD80efODkWtjL33sBlth997PRoUOMOo4898slv/UY4X/1e8fiTdjA8l23+lW+/3Mk8P3fu2cCi7pdffvnurz1/N6Pe6fyjfF69fcCOdYtJhOAOsN+vGFWrtsOpd1lzxRftKVxm+0/nvvTpoMZO7lKmiDb+x+3//sc37ZdgKP4AkZWm5qSJPftbVWWpR69e9bi0ILHESEBWXpqPaUEcz3vqPiZPAY+N5SJJxS4GVtsCvrBMBZdAXWhfXsUVV7R2QKd8WibiGHfQm5zqRIkekK5EO2JR9j3wgomKHqammW5a1G1wO5pBLa3u6EyWbL1xcytWNxyI+QXYxl3sRzVoia1n1XVTCZmI3ggTfm8IHMNoBjVNVXUmd73euFHxnTIn0o0ecfYP/rz+B3uy5e4ckF+lRya5Lo1DPyQ4NuEXG5+bnXliNqxtITZ2QmSM29ipk5D2YoPn0w/9xl2BXr0W08fu/tYx8b6EI1ROuMtrHxMJSOi5c//yzY/v/nYzq/zHz/3p88+5G3RmvAt17PFvclXoekioWej1HaLoQe/WtbdM5iqTprsF2IfFDBNdY5ndvXFJGXTYSY1EmPzeRN8IkVte37hOdKR7Oy54/sjI17oHvTu6UXdXnr/y4s0rpH3pr4I9+VEQn9neauzy0rvJzkrZ7q2ATWnBJbdLC5JUWLbCp7wqL301OGF2ogzSsNleUY6aU2nZ8o1yL853L5wWebvR8KvxliAxD0hXIh+xPuz7MCIr4+m9EXJ9hldSkuZXN84yG4MQXh4BWR3XDsSp3P8M/a/SGXi/9sG1H/Yk1XxfufL2h3bw/PSx2YcSne88WJx/1DmVnf2qm3p3h+u/8u3n7/7a878tWspuCLCu/U+Tzb6Y+3V5OGJI4mM659s3dqzaTrQcHr2g9vf/1Q6eV87//kjonHO/qPkkrq+5hT0YfspL801lkC+uWE1WmjKmtDAfVrH0V75DwHOwycb9Xo58ZosrQVO7i/NBkrUXDnZf/Gq8FZKZmm4T54B0JeIR69e+DyFKOj3poxYUVQ7K+zJMSCm7SrwkZ9PMxDJJzvIaPpTXdKBQ09qUj4ZXVeWghVoNNUP+q7TrwB994p5O2rrKjfUh1vBs3biRyd89tp+jpV/59vN3f+2nr3h+9/pPBaS4XQf+Gx9+szNV/vLLL+8LDb9jXeXVe/oYX09ufyNTul09ni2JolcHQsOzdeOmfoerAJcEolXlwdBQWiqWiShfXFmxY4TziytNDV8uLoXx+vVbvh+8EHovbFkYPUd6gUkQwleML73UPXTcb7sJuui5Gm99kKzxDkhXQh2xfu97wiQ+7cdhUEmnD6etnZ36Tuf+K+fGUppp3GbSnfVw9lFzk0nWdnMalBVl1E/3SHJKNmv2jlqWGaUejhCuqmAJG1TT2mza2t6ubXfOmzKRS2mmvqH7rgUicEB+lY7Cb6GZmHyCbv/wg5ZHvnKjsjY72eNEZqGZGumqxrd/3Kkbl37o9HDMZncgWMLtlW8///92irofevYv2kXdX/9pO66eLr/88m/Tk0Jz2s8/+iERs+Jbrzzp49sXofIfxrWb3l/lfl0Jq6KjJI3fsa5ykfOUPiZ3zU7viVmzGj5JyWSN08YiJH7LEjEoa1KK2Qu9QQofrn7lRd/Z4yefPhxuajqpU13V+C8qnc0dGfndLwgeRHXqCBEXRa+c/5PJlvi/vvP9jkuf6Bc7r1/XxMcF6hvW1q73V+kpaSxkpLs7yx2ISamZwLyw6FAl+cXFQnGhRKVSiQqCcfTNsYBCoVBKsgJ4IBDw1MohV6ZWjjShk1Wm+Xkqk5cmbGrXtmoNGhTott2XPK+CPJ0lCrDqsRaT7n7FS8EmcLlFOCARdiTCEevDvodGlSUSKvzSN4PSyIjmfJwxnRmwwyJLCe9m4gbjoygS6Ul2KbZBaXQ040yuxZWmA94ckF/luKYS9fFymMjOfVBtpz+r/mqT5pLLNu/H1EiaRKqECXJzi4mcrb/2v3/5mk/DK2//8r8RUeLl4nw4NXeIKFGf9tpbz3XUOz3+zSc7eePPP/ova7dtF3oIKX7+xOPffrftz3/3ldcfDSgUH5f0CFGixdg5bpqX/4P7PUcYNRBHlsPNWu+/QSKSVeoUNzPCDn67lXMsrvyCcY9f3/n+H/tdCrW//+Pa3xOR97R2Rr0T0ZGRr/0JMRre2PhIbCq+GEqKKMw0+CFBHaikhv60pHbeI7j3bD5PpbK4gi8tLJSICsvLhZLUN1ExHEe5x+Sp0B59WfDJSV5aaKVVX2qrwdYJL8WICWe261F6rURdojHK5BHe0XUtN6UkJofHOSDiOxLziLlJZN9Dw7lA2RLlrSWs3BJK75q4QXIUwRJei4XzDvIl3F1LJBFXYuIG46OyAfimq84Lt0RyFnXvi0FylKYTXuugcUB+lTnWqV5r3HF8HaZyewRCpdCLzPQI46raqTsLSHNL0s4q8cPDqbnJzgeu4rp7iVAN9suvv9tZxZVq/tST5xjF/u4rr1MEQiXeC4vEOtXdCe3qrC80bNU3p3qXps/1UL0TERuS5rrXRanBnrhBN26zgShTd3U+bFx3/jVsfMQs6WF1N64bHq5+ftO3Poo5hMpvm/k3die04wrCplxFZUFMyq2k5Gc9ak3lW3W1VldFVEVHvifZv67gUY6I2KLiJY/iZwt2/rM8PdU+0fagTHHeJQKZoPHgsRt7u+UiF2deXgoqb2bnYC8tcGq5tOCzlq2uyzTPN1ia51dZDXKJBxPhgITekQhHrC/7HhaZncjqmjvGOdnEntEjGjQrW7WbrVeDn9xl1fS4UsFRqt2ZCp5X4IKPIBEM6rq+XW+/Gm4fBJ+j3l1ePhiumrfpLLHOiTRZSDlHNGhsVqo3Wi/XqeTq44l14wByQH6VmRSTb0uvOOZ0VhvM9F41JyBymjnqWq8rWxXH19yIQL8YSTOP3A1npfedOlNSOjW8Ap7uZiu93768xn/7ISvgJ08JTF0In9aeqJ2jrvViS8c1cY8s9A5thLmN7DiDMGo7bNn2MFXfHOp9RD7xW3Kvrxv+XucM5eHvdUKVKKIZbOaoa77qLoUZUrE7mT7C/EN+ZDhG2m5dZ/4h71JCp6OL1o3+wkXF6+QYG+AkvUoQ8G0kLyJb83LAN13wgjTle7642F/5jhD6NgVaLnRk54LPpVD8QadgO1s1rbTg8wdaoC4DMux2S04RUyxSseix0uIiFdvKszhPjibLyx5xBIVCO1bctZXQ2Go8TysrsQ5IhB0JPmLe20xw3xNClpjIM6umWyNMzqoaK9pkWegnGs2gbjBP72Zdp45zzmSmhRORqoRzVzSRJJmobcbSTauTTM6RLk5QNkcyyAXeW2bDlDV+GIDVRKH99rKkdCKSrZpujbJHnp3lKIsNoEczqJvMqTSqeoo5lQZ/KuUop/IgcEB+lZo6TtSW2frapn6aqdC+dofJIK+lxgXscTH5tcrbm2Ns0bjK5m7F2bj3jKSniNoqvX7lZv0hJu3clZvbjpbDytyhU0RtefzxK69//CwzL/2V//Wuo2U41j6+TBSwlj2pnovkX3vrudfPsUXjOK++8FR8b3K/ruR+PahBmp1UvGNVdiRGZltbbNl2cfm9Y111qPdzUvwkhrLWJQSAuyWalmlyw3WG4dMyaYNs4L3VsMwUb4ZXnI6enHz6cHDdtam7mH/I67Ur10eY6eW1d5j581NHevjHMfUpbeof7SD52ju/yJ1k5+dfN5gBP5q+K4SOTk9Jwf8vXHrZhlVvSFlG0rMxI5gAnzyr0fOeMbTl+w8SrJQtCHwxbQrLtFIMauCuZL7MyFcPfCZdu7frKfLzRVr0S7ruPy5QXPGew19YDprbX1xu70iZ4iTOC31Awu8IERWW/YvVFb3b92HfwyGn2ciper2ie7ynEEmnIxnkBUCtarv7zMqOzt7PR9LR/ii4JwTT6ChJ9j0RybLoM0gEgw7juq4zKevMXc4nL7EjAmIoGebI67XaZvto6/XOeyJSU4Kp4CMZ5GV5bdc+lcbmts6Gao9qGMb344D8KjOfYAX2jfWjuHr8AAAgAElEQVQ3Nj3eE1FuIiNSGys3kWWbrX2w/na7x67M89yme8noKSa6+db7H9o55Nn3RDR9eLR7ZO7hu771yCe9X7/BJbQ7ebq1vA8T4ImI6F52Pvnll1+288+x74no1Pl7RQT84795L/PJGSR/+eW3mNT0nZh8h/FXvv3yc2v2Ko7M8/f2cAI8EdFhibkWrVtv2eni2fdEJOWmBf/orVv/wdV7P5qEehdC4e9b1Y6326hynm9F8C89kkHHX12j2nHdG1WLixBTwqfS+3SaUfjG6//VziHPvici5eSnuu/kyacP/+Ffeb++9jvs6tqXWsvbE+CPaCeZsPkrL978/v+w/2nZunTkirePTZa7nHZvWHWv90SUTno6Uy9RZKlHr6Z9y4ve7Eq5SzLxPZTv8MBz5BfJWqSleedUaj+NTXlasciRZb3JsiWWDK9t37KTwLFb9J+eXVgmi2iBjfa3/eE+l9uyReUlZ0E1e1TibNutHSLpopvwByTCjhDR4gotOrZSIGuZykstN/5ZfuyjH/seDi2t7uidx/FateZVnkQe4atJ1aq1znO/rE6OdO60kQzKaZWYSalmZavmjIAlIlUdiTrQpypyw+woZF3XvabAOmUzp7H5Sm9RDDryzPuuRbIi5lnl0TRVZQzWdqs3PFopo45TuVvdZE7l1KhqbzqSQSWjNphTaWxWvGbqqeooxmz9OSC/yrnZ3NubFdvm2gfX1j5wt8qwnvlms46813KfOznW0kra2OmJCqP89bevXHvba7u52VzfUtCfPDY5ffO27Tmz08vxjD7EF4S78vYv2XJxv/8bg55w/vEnz516vRO1/sq3n7/72+5W9z7LZ4znUs3PnfsXu7Q7l3COXvn2y8/d3clCz0nxuXsfn+tYePb8W8x4wcfP/enzz3n1lp9F3xOk6WNS5X37Wd669j+Na+5WhyU+AJ6r684mlq9/YPETMHwMNjd9LuG4ejVFbNR6Y8dLoyjOiTSNnY4al1JSmvHcRjAopSS5wch703InF7CNh0c7/zs7V/6RUcut9HI8nx7hE79zJdmnfmfya6IJ5/1Qzn9Be50pEbfxj7f/+z96NXT2JAGy41RnphltrXmdlCznmW82s+W9Mi5NiIy1ggh4x9e3KS8t7Z18P0ACfll4eGZxhRa7t2IouCbjetIUt6G+7WbZe6f812qOUHjSFNLduyTQK9EDwhB2RyJsJdy+h7lgoiEr42njdj1oK1omFSJENpJBLZOqO+fZOsyqk5kYmk+SNcXaNYJ6Fa5KeSSDqqoYdcNTtHeQlWxo93tzRXVcMzZqgUc+G+pURjGoZVOac/a70+xUFu73QA7Ir1Ib+83Z3eCq7HP3hKj3NnfP5K82b68FN5qY/NxsH583RiZ/99j2//d+UC76k6fvCo7wHQLmzn33yXeD66s//k3xym33fvebV+2qb/5S/NCzf3iO9bo//s1HH3/dp3S8zflHhSrPxSR9jzR903KmPeCQjv66qPu9cnMvq55IKUk1LGceFJ4w/0YRDaY08hx4ZJG1SAk5iKa+MH7+F7dfD8pFr33p6d5P+/p07mu/o3//H4MT1PWkJ0pOyu5au4G56MeGeKLPANPKNB+ZVuF3VxG6vgF3DBgqFqRWOQDP6ISlYutN4KDZgKCk05Np3wcJLaPlQj7uRjIo50ZUX1XHuxOjIStBwlhVVS3kn1Akg5KWVvyPDZGsjKrR8yOoaW1K8z/y2cxEyFMZyaAywbjxnfBOfuDHAflV5mZnAuT03D1HHwwX6555cH7mdMCz7cTkE/f0OwR0+tjdv3/MN9y5P5Xe+sCpJ4NKsj/+zW98N1TU+vlHP/yLc4Hx9vd+9/tMebmghbzZb97r/3WSBHvCpaO/JYt6K3eo0ruidGIomaCqIamR0FHrUQwqkpYJSh8UoXA9a50r2+bEs9JbT5j6wiQfac9zZORrPetJdtbpYGcZm+vXrI0DineUfGuCvFeG+tZqLfne79TzDHiiA8PJwjyXQo/YOHymWMBgo6TTh9PWzk59h8tNlToc1b0WxaCsTI4pXBgwEZGcGws1th+ErCijitVoGJwnMoZmjmRQSqXUFFk1hyueD9GPjJrWZtPW9nZtmz/ys1Gd3lEMyupUTuWC84mIlIlcYqfyIHBAfpW52ZknZvW3r3SmrBPFUdrq6ZNHT9e2/vlKhQv4Z4Pt+870sbu/daz+2v/+8DVWiB2+61unR/eoRz3h1JNPfvjkx8/9aWfyOVEMzTx37l++f47W3vptZ0r5Q8/+RYBKP/TsX3zjWfdabIh+v5CmzynTO9bVt9jp66HLttdvWUEBHP1CyUiKSfUqF3EYRzNHMShTekSyGs5E9I4Q/ago5//k8PnrO9/nZpvTyacPf+nTvuv0gqkvTP7hF+jKizf//hfs4n4MImRnpWyDNm9wlWPTU9JY1ncVEJf82bNE5VapOIdmaJWY84+gL7/UdN6XFjwHt5qL88WVlR665yHgwVCxWKRSkYiIyjQvUCxgCJBGRjTBmXNaRhN4fA9hMKTlODT1sxCqKuIrDmGQXUtLqz3bU2l0NCOoDLRsZjZRgyEtDwpf+cvnB+Eh2cUB+VWqp08ePS3WdO6eo3P3dGukjX1ufixyb4Q2EZr0Q7/xyYfEmp48/clvhbI9Mvn7j0x2bxZnE6IcevYvvvGsWNPHv/mND7/ZrVFTxocl2lo9YUQ68VuCGlc6+lvKUdfS9D3yqeQvx0jIlB4RHe1OibQMY9BGSkla73KhHxn52l+J/uV+6a+0L4Wx3VTmgnRNnt8rUjQxJ3pSxoRbhm2cBGrocj57Q6FZo6pcXnUJ+K4O+EEAIfRgqMgvdqnM5y4WAAAAAAAAAABNCs201aWlJX4qfDM5nf29F/nFFc9k+C2BUli2LMvqpfudIODB8FFYJssrp31zOdQ7AAAAAAAAwJfCYjFPROXi/Lyt4ctL8/PFMhHli4t7Nr1dCAh4MJwsW2Txr73LJAEAAAAAAAAYFvKLK03pUC7OS02a6p0Ky5z/vLzU/H5+KUbe+oSBgAcAAAAAAAAAcIAoLNuB7wGLBhEksQMAAAAAAAAAEAslqOrgQFJY5ooyeJBfXLEWE7GUHPDAAwAAAAAAAAAAQwAEPAAAAAAAAAAAMARAwAMAAAAAAAAAAEMA5sADAAAAAAAAAIiFAtdwX8BhBgAAAAAAAAAAhgAIeAAAAAAAAAAAYAiAgAcAAAAAAAAAAIYACHgAAAAAAAAAAGAIQBI7AAAAAAAAAACxUCRpr7twIIAHHgAAAAAAAAAAGAIg4AEAAAAAAAAAgCEAAh4AAAAAAAAAABgCMAceAAAAAAAAAEAsFBlz4PsBPPAAAAAAAAAAAMAQAAEPAAAAAAAAAAAMARDwAAAAAAAAAADAEAABDwAAAAAAAAAADAFIYgcAAAAAAAAAIBZIYtcfJMuy9roPAOxPfvrTn+51FwAAAAAAAAjNo48+Kt5YkiQi+v/f+qBHnfl/zt1DRNCtTRBCDwAAAAAAAAAADAEIoQegt4QavxxGmoEG+3s3D8I+0sHYTezjvuEg7OZB2Ec6GLt5EPaRDsZuHoR9JMSQDjzwwAMAAAAAAAAAAEMAPPAAAAAAAAAAAGKhSkhi1w/ggQcAAAAAAAAAAIYACHgAAAAAAAAAAGAIgIAHAAAAAAAAAACGAMyBBwAAAAAAAAAQC0XGHPh+AA88AAAAAAAAAAAwBEDAAwAAAAAAAAAAQwAEPAAAAAAAAAAAMARAwAMAAAAAAAAAAEMAktgBAAAAAAAAAIiFIiGJXT+ABx4AAAAAAAAAABgCIOABAAAAAAAAAIAhAAIeAAAAAAAAAAAYAjAHHgAAAAAAAABALBQZc+D7ATzwAAAAAAAAAADAEAABDwAAAAAAAAAADAEQ8AAAAAAAAAAAwBAAAQ8AAAAAAAAAAAwBSGIHAAAAAAAAACAWSGLXH+CBBwAAAAAAAAAAhgAIeAAAAAAAAAAAYAiAgAcAAAAAAAAAAIYACHgAAAAAAAAAAGAIgIA/UJRpXiJJImmeyhHWWuhdz6JuqESSRJJE80s97BcAAAAAAAAgEEWSevTa6z0bLCDgAQAAAAAAAACAIQBl5ADYYwzDNCzmsySllVgDjVEMWlbDsCx+mazIamIjnla1pldNZoGiHErHGUAUNdioN7YNUaNKSs1F32ezUqndYbeVSs+NKlGtsRgbH9d3m2+V1GxOTfVwra5YOzv1HfbIq6nDmVinMoJBo16/XecuWC2j5Qb0hvbG7537zt813/7al3/+0pfP7m13hLC2tmoV9qSkUkezyVzMt+80qs23sjozpu7dSTM+urH1kc4syI58ajLGr0SvXb5RrfLLJiYnjmejmxTf9tX3b1+tMwvGxi8c0aLbq++88f72Nr9s5shMfiz0ikJrRaRBmzcs9i83PSWNxTnckQzu3rB2G9ySsTkpHb0TpmmyvzySJDWe7zGSQcswnY8EkiTHezYJ4Fbjn/6mcYdZMPf4yPlTMQxerr38CnfnFzR459XqP73KPVmcf1abi9ERjh3rl2+aNWbB+Bllbia6vdp75i/fc56muc/I44Lrr5uXLrVW147LnzwOH/cQMaDPO+BAkqcVq3urfYRlmg3TvdSq61Y08RzFoJd0b2IaZp1IUeLesw1drzRcWzCMj3eNVDoVQeEmbjA+jWrtRtV16Bv1tY8pO5qdiiedG1V9t19rBeOWzUREeuPmVkT9HMWg3rjpPtREtWqtRnJuLBVDtfSE1e/96O/2ug+h0Gu19ZrrpDQa1xqNTDYTR+ESkV7Tq91b9ZxqZetyxTWwt7vz77uRJLeXdG+yeXvz328rd82O3dWzp63tjdtvbOjOpVt3Lr4TSTx7Sfcm69fXL5J64tjkCW91Wiu/c2fdey0tf994DJnihVs2E1F9w9qIqp8jGKxvWFte/7JbaxZlpampsF2wLH7wvb1Ut6xo4jmSQQ/pblvTLZJlOdnYXfPS31Qv3XIuXXtl5+WI4tl4/bnammtpd4Muzd+2tkOntCcfj/lkYd1801zfcS69c8m4cymM5G7jJd1bG1r7N2NtRP7kA1K3e6F109sCGAoQQg/A3uAtttuYhqmH/GeNYtBfvds4/fkh8RbbbUK5x3tkMD7e6r3N7vbuhuuxMIz1eoDxhNcKxFtst6lVaxWXiEjeoI96b2NWtho1/6/3gJ985/7v/mqvOxECb/XeprpbvR3rYm4EGO8b3uq9zebtzfdCDX35q/c2Lld/cnir9zbr19fLW2HM+av3Ni5Xfwtv9d759v2dQLMh8RTbNltrlkcPkzbop97bFq2NjVBd8BbbYt8mZ9BXvds4/fnx8FbvbbyleCDBq/h/663eO9/ybvmweKt3+9u1fzPv+H3phb96b7Nj/vJNK/heeOdSQJfioMpSj1696O3wAgEPwF5gWXq3u4FpWCFuGJEMdr1Vh2rmtUlzx19sN2nUjRCKIHGDHHImQtiDod/uJpV3t+sRneGN+lqEAYloawVjGnf8xXaTWjWMeI5g0DS6Hmois7Jj9H0Mx4effCf9X97Y606EwdRvdxPY1d1GRBd6o3FtdwDOjF5731+9N9m8vbMpas74aCNYvdvNasmHHtR3Vv3Ve5P16wG62oF+9XqwerebOdS4fvX9blupb3ftqihGJUhsN9kKI54jGDQqgeq9ya61WRHuhGV2u8taVqgbcRSDpti9XrBZd+68WvdX702M1wN0tYu1V7oKfi+Dtxr/1G0rAl31pfae1U0qW2uXhA/pjrUm4jnfMQOa3blkrAn/MYCBBAJ+v1BaaOVjD5WVPdpawUYkiUo+LReYrXBrNbPiB2ehL3GbWPDbRtS++bUX3FBIHPc/WZHTqpxW5RT3i7QMYQUfxaDluMFLqtpaK+1I9+lsKUpDN/gp4alD2dShbCqXYs2bVeFggwgG7TZeL4UJB5YymhIhOni32mAf/bKj2blD2blD2VluFrdRCe8Pb1RrEXR4tLW6UqvrrFEtox0e0w6PaZNp7sjvdNPkcQwa/NlX0unmKofH0iPswTb1nd54O0Ox+r0/GzL1TlSt6eyRy2QzR8czR8czMxp7UoxKeC+6XqsNhHon2qxwenticuJTn5j41CcmTuXYCNnGR91Efgtd3+QuttTxT7QMfmo2k+FaNjaTvizXN5yzzS/cN3PhvpkHp9h4/dpVQeVcr69zfmYtf1/L4IVjo6NcyxrXcmvnqueK/FrbW/VknPC7vLNybE6ampOm5qQs+/+9212TxzHoGJLNzrZWmZqV2OvIuCMYC+DQ0pIkq7Ksyo4o9xA34kgGHbJcUuTWWqrsmDSfjIA3Ljlnm488+ezIk89mzkwziy83hJWz8eFl5tN06vNNg19PcQHql3WHyF97lZt+T6e0J58defLZkc8/zN1Y1i5Hc8I7ItWluc8oZz6jnPmMPDPCLF63bor5w2vrvGt9Rj7TMqg4JrHX1slrTN26+SbU+z4AAn74KS956MxysbtYXYi0FkfJW+IudCsFV1oIJ4yX5p0GSwtdhhs8D0tA3/zaNyX9UoiyewJwd01J7sxOZ99TiBH3KAYdxhVF6vwdSFLKcZ8X6oYDs848Aysp1Z6drqgqO1PdMCyxh+WEDbK+eiWlRErEZrAPdamMZk93Z98TUaNhhogLMPQbH++GjoGPtpYQZp2RAEo6bc9OZ98TkaGboqcytEGrxg70qClG6ksjI5yGr3UNR+kp/+dH95/7xnBFzhOR42JWNc2e7s6+JyK9YYSQoqa+fqc6CJHzRETU+JhRXpncmD3dnX1PRNVdobn6fDyCctfsyIT9SdVOcQkDjGqc2Qce1G4w4fGjU5P2dHf2PQkr5+2tGtNMPXGMmbWeHnmQS4mnb3d0qX51g1UJzHT39MhZdijBIfsjsstJ4uxsZ3Y6+56I6oIRDxEMNqjOnMv0FCP1UzTBa3ih6Cv+Ds7MTnfMVI/4SCBm0GFc5kS7s4hXEgqeE9Lyma/bs9PZ9xRCOXMGlfO2bp9OfZ6bwW7dYUcEbjUusbKfme4+/nCaHUq4c9kIFejeYt1i1pJmHrCnu0uHH2Cnvlt31kUOqlVhm43InzzTOTHacZlLibfjjKKvvWde+rceRc6DPgMBP+yUaL7o++WCf733rwb4yQXLsJcCVXrAtyWnTi4sUt7f0tI8Fb12o1z0HQUoLwUdFo++BR5GIirOhxnX6IbF6WHHvB6Z/WyJKedIBp3j847gcYn7d4hytzaJuelKKX4DKYUxb4pNFkjWoGF0HNWyMhIt+bxhMUpGzvIBD9k0O6hgCmqeRrW2VmmEfdSPtpYoJrubksYfK01lj7zYbkYxyMWPKK7rlTOiG3s1E371e3+WfupHq3u09VjwJyXLRbVQRlV8Wgah12rXtvQBiIdoo7MZoJUJPq/+RIYdpRC6hGpsHImamnBkqsumJvwax6duMI/h6swYt+2ZMUZv13WRB/YddlAtrc040raNaTOejR1+e77Z6JjGOOGV0Ri52VtwY0cpKc1HTaWZMRjBqVRRDOrcCLHiOOspYo2Enz7lcHZLFHfqbySDrjz18fvh4M4t5rFiWpljve6k3H3Kp2UAp7SOz/yU6p/9Thr3l+Vzp9g/BXnuFHM3mg6dao6IauyPb0TKsV53knIzPi3FDGoz5MhUN36YO031TmPr5ptGl5nzYJiAgB9yWLG9bJHVfC23F5VpyVN3llvCvrOKRUVbQ5eEHM7sposr3nY8BXa5TESUL3ZWWS74b6bUUe/uVUo+e/fVYvt9nlYsrw3xfVuynfmFTmPLImulM7LQaZMA3OC4667Ij4/3yqAdZu8RM+8iShUbi33IkRTHn43EeinEJgskadDcrtstpExKjphg1mT96pLqsCLLzHOcFe3pPVoS+/ip7zlMM+jIy3LoU5m4QSfR1kqer/zl83/7n/a6E4Lwo1Gq46QoEiNTzGghDvGT2MelYTBuWTnjVF4KE/RuVgUGHuwI/E99YuJTs1omsLHm/IOIR11nHOYubZxWGeVsbAu4vu0I/Av3zVw4NjIa2Hgk3T52XDf4gQMiSo88aNtMJBE9J8tVchxRbhaUTiJ/uYkbdCKwlsXfwR3fSvwdXGSbkQzaYfZeMfM9oHKL+RdxaePcNPMPdEs0x9v4w5lm9LsjaTw/WCDn/LrBDxxwBl02BantMJsedeptbYQ5ztueEe8O7Ah8j5h5N+kRv2+ipL4XQ5F69QIsEPBDTantFs7TikUdFVzoaPjSko8TvkAWuwrR4kpHe5e7OZDKS9ymFxkH+uIKrRS7bD1fpJXFLptoYstmxyqF5c5WHNgbzRc5Bd5cy/PIlNvvlpeJI08rbQvlxKLoOVHuHtXmlwiFVCVtsNmOvatF+Ofk0tvLkvO/Rmb/fSyR/LoJGuQS3Sly5CrmDXYziuwsFMVrnoAaAd4oqdlD4XV4tLUCMdhwTNm1mzK7m0LKOZJBTue7Y/V1bjbnAAj4X/vyz98aHvVOpLO5pblT4F5iNcIqGVmdGd9r9U5UZQceVMVZZUmVmSVJRLzvNphkeEom0d3fZicUpVXnc3paYZboIgK+C1s1Ztasao8XcN1glvcK1mHuTlrCOcMbQjOpohhU+SB5V6w+NyjQvRuCkXatxgJtEzfoNhpf35tsHPv4tNMet+SWKZ4N0A1f2l0+8zg7JZ7rhkPbJ4HFzl/RXHKaW+KKeI/AnZtsgL13JTntuHymV+od9A3UgR9mbP+zRwh6gYp5KpaJyrRKHgHqRS/9/FSh5e5e7SbgXwrYNFF+kYql1tZfKlPe1aLwVBf7LcpUamlx+oGrw52t8LQOi9cqREQFWi7QQonrWz7f2tDSEhUcax246vRNDMcUuv009mma1c4TlZRxuhoHAWXqUDpsLeqoaw0LkiJTZ1TJ1G9XpcPtoZcIRex6yYN/+9Z//sped2JgUCbHU8Gu6X2K8VGFTSrgCrAfJviJ7u4A+xbKaNpVi25s/MKRbgWph4wUKdTxqxt3rC1VGmv/9UYoYjcM8Hlye++fTwKPGnVzj/MZ8hxMy+NOwU9zj4+cP+W/ykCxY91kxtncAfY0I585MxTnDnRlAJ9cgTC2zC54haAvtsPaPb7M01MBk84FsN3Rnpsmoqfayz2d+WcFt77adpKf9Z4k/5R76+2ohHzBd179WVegwdmz7SVF0Xz1MQhXCkZkuD1pgyZf+12OFE1nhslcL1KVJimDXCr7GO53ItLD+HkFG6cy2lx4HR5tLUH0MEdepHE0g1qaD0HWGze3as2XW72H2kSCnP2DP68Pp3pP/CwTkappRwdJvYeahR5zyvrmba72+0SuS4B9WLgp64k2drN+nav9PjPVCbB3WL5xff2io5L81p2L74QsRx9AqCKhIo2jGczy7sv6hrWx1nq51XvkwqYDg2Vxtd8lj4l64W3eCVGVLVRjv7WU88+6pbijjf76czuOku9rr+y8HLocfQfBme1N6rHSy1lrb7JJPqTDXIC9dPgBBep9HwEBP8yU297ps10aJr5hailfgU17OPPDd9jtw28t9zfESnHHy85X1xkBWfYY5lhot084Bf2gYxqmzg+1R8vvNqiwqewH0/0OfJCV8fS+uhbBfmXz9uZ7bPKy7MjxoY2NWb/Oy++xcTbFPU9t3UeoO40MO0qOLzK3n7EsbkCfJGlIZiM7A++N15/befk5p0+e47LhI9SN12No+L5grf0blylg/MxeBckrstSj197sz6CCh1cQBx/HOAVKa3G6TsVPZJUmy2z6PZ7i/MGR8YZLvaeG5F4tiKEzaedkOYW/wKFCSacnfTS8okbNRAhAkhgf3eDVu5o5teez/yOiX32fF97p0QejxsOvX7+zr2pPZ2d9Nfw+mslkmrx6d9WTG2DsOvCc490jrl4M4/VXEi0jkSA71i959e6sJwf2IUM8JQsMAKtU9ppgTzGENEucUQDxPHk2iyu0SL4F8IrzRCtcur6+kPi9MsCgYTgH2lP9ulcnnvLWx6DFpp1TFKmfkk91Jlvfn6hJD5M7DCrp9OG0tbNT3+mEOcq5sZRmGreZFGWJdwOwHITDGylpvPHRDS5yntTMqW7Z6ftAJ2l8CPSr73OR85QefdCVnX4krRJxUfSjU5MPtsq/OyzUrm7oM1OBPalvWFs+ddfSU5155oK4k9LFxGEwOytlG7R5g0lTl5WmpsioWGz1uMS70S9M0+TnfUmK+K167ZWd1y97fxV+VjlX+C0Cc4+PnO/0x7z0qnGmlVJeGp+mNU7Py2e+3p4nf6vxT3/T6Ajjy41LtxTHFPo7l4w1n4Gp8TNKWBXtnzTenx3rl1zkPGnH5a7Z6cHwcyAeKPctrcByO6C9fxtux8D7b3q17a8+m4gr3sf77R4msDV/9KTxbCU5Pil96aWoNjn6qcmFsXTdqd671pYLRk76ET8Bg6bFpIJ3VpKPADT5HhmURka0w2P2K6WRozQdCA00eWwa7/2KV+/Zka615SITSZOLUyu/w6v3sfGuteWIU+9EpJ44NnmCSXfHp6yPRK81eWhSNDEnTdmvKaL9MOmdyDIc6l2Skq0tF1eTh4Ur8H5Z94mHZ9Q7EU2nPv91/5T1YrgzzyfJunmJV+/jZ7rXlgP7ggPx9LlvsbWxZzn08lJrCrdnMfaY2JPSvSuxM8tjxdLbIfol75RyL7mXdlvFgzLNN6e7ux3vBU7GJ1RJjsv/4q734ijW0g+Dlq5bXIoaWU7Hjpzn5L9pORO4mWyZOqE5dfENGqzGSyJ+nptfYJjOPFF8Ye3hDdfn5p6Zrt002d10FXXvi0Fy1E0QXgvYqDJzyLhT4F4ipYZzugKX80I3nDWbdPZJOGzVt8Z7v9phisZRJjf2qV5Gzo+mmXNQ153Jr+oGsyRsdbda+R0u3H10atIvkzzXDY9hBX7TdWOb4sHWdXPrZLYmHKWEIqwSNxh+LXft10ZQ6YIAACAASURBVKDGAm1jG7QMZ9J5WU08So4V8FyddveSHlR3a0txmR9HcA0rBBWNF0FKM6Ne7oR23BKfqm++rJuXLnGnaeaB0D5/MLTgGWeYsbOpe5ZbXyq23iQyHd2Bnf7dc9NslfhY6e7zVGivbheE7+BVQ45dZcErEp6ISgt8djo7oKDUt4nurOB2p0vnCriJ3TRjGHSqd0VJSGpK7HOLqy63xRbHFZNbcQ32IH5elpkndMuZtdpk5tuT1FvnX0+R5aAjz7m+xU5lRINmpZ12/uZWg1dfVk2HgI+HwlZ6N3XHSeFHo4Y1+WNKYfzhZtUxStEwmIreciaEh9uh3pW7ZidO5Xr8g0+rjDIwnJXe6zojlZUwAt6h3tUTx2YeDIh757rReziHuU6Ov1xOgaskJOCjGdztpJ3f2ODXaVA9ZDck/g7u+Nbi7+DdjMU26FTvsiz3JBNObpr5F7nFTeEmh1SeFsnH1sxR13o5MsmT1xiBRzd6gDbCHLxtcowa1naYXo26qr4F4FDvI/InPyMf7qm3XxQksesPmAM/zOQXqVCkErV8yMtMxbgFuwpaoSfTth2bLjKTw5fmO7o6oJabIIuLVFwgamaVLzPO8KVOMnm/VahEEn9YiD0yzOBCodAKGSjOU3mZltkVmCnxfjXzwiKRxIhq0yKF80dajpY9NWgYTvWe2K1aJrlTK9dqmFaG+f9tsKJNloTuoHENWnyTJPZTkVSi9sOaudswc4xw3GXjRRV5iP9tZUlljnxNt0aYTHI1VurJYrsZzSDnMjXrOmn2d6ZZY69jVdlnhaf7gSwxs5mt3YY1pnVOSpUdnZKlYb2YVVkjaqt0Y3PXuIuR2ZtVtmy7+CVkfHTDod7H7urDAUorI0Rtla6vb+knGJm9vsWWbVeFn+v1q+871DsXA+/VjfRMetsePljfqtEYe+R0bmQhrXRR++kpaSqwAeswp4ZVb3CZ5CLMPI9mkF1Ou1adJPsoGVV2LDlCQjvL4ofkXUF1PTVoutR7RH079/jIk4ENxqeZTt0y1m6lGO+38eFln5a+cLPZ77zaWHtYm+t8a65dNh2NW8ZPKeOv2sMHxoeXaY6dn8+nsner/fEzyviZoG5xIfQ7VmVHYpZYlXWflsHsWL90qPcHQnrvwdAzpKPooM0yM0l7gamUZkePF0Mmcou26Wae9uar4xUvhE4j50GBkdMlZym4YrHbKvxh4Y7MDzqDC2wZOds/Lzni6nmzsZDYkUTL7CR+Z99TiGqrEQ1afIJZOUH1TkQks8GVRkPfbj/WGHrnPYVwhsczaFisPzyhPVXYh71GtbbR8HhPRKmUPKyJjIiIZDYw1qjX7brr7HsKkQo+kkFeU9WqthPerOyw+lIaSePWFgHuYtZrtdsNj/dEpKaUYRXwlDrE6KlqZctOF8++J6JMVhWcu16t7HL13if7ot6JiLRZppzb9sZtO108+56IRsfSgk7y7Y0KV+/9SDf1TkSkzowxO7x15+L7O7bz31FA3hFvH4msxHZp90an7jr7nojSgicwkkGHLN+ynfC71ibrSk5JWREBz9/BmbJtjhJuER8JhA266r1HVe9CnFJZgX3pb+w6bex7IpLnTgnFdfHNjNc7+edcmefZTU8rc0zY/NorrPeeNUKueHsxZiQmfMBaf9MeLLBuvsnGHUjjM4JPJdbNVa7e+xzU+0FkaO/CoEWBrGXvrOlEnGO8z5tufpvMdpZpecFjJn++SItnqeizyoq/i568jszyCs3Pe0wHaG+MVhLaHSIikmVJMjrj3KZh1j1aOcOAuQrtfIr4KAYtyxEl67MWEZEUacZ4SlUUw7CVVaPe+NijlZzhC8036o2OGpeVnNaRcNEMNjH4OX1JhVhnM6lUo2Grm93tXa/kOEouw21vd3u3I++V1GxOHXB5r6XVHb0jkmvVmnP+MBGRPMLXeKtVax01LquTI4p9KiMZlNMq1Tpiyaxs1SrulVR1BPo9EhlNVRu6fYCru9VrHhnBlZzGneXqbrUj72V1Zkwd5AeLiVwms1u1Q+U3b2/++213q9RdfAA8V9edTSyv196vGI6WXgaJiDK5sWTj6memRke3thm1vH7Ro5V2gg+A50qys4nl6zurG7qjpZdBIj5Z3ejUyMwG47evb7/xjudUd2dPIpIdpzqje7bWvBzKWWeNt621jhpXxqUJZmZzFINZKU2MvN+1Nrz++NM5oTD+ppBmZr9ZFl/Ptd3KEUTMq3EuRXwkg5bJt/FZq2k/geF+5czD8hqrlp9zzREnolMpPvE7V5J9/OHM5x+W2+9Tc68yyv9W45+e80wnKJ95WHF8vMSUiLvzavXlV73Wc/ZEEOnwcenOe51zsfZvXtXmZyQ+AJ6r684mlq+9Z63vOFr6la+XZh4YkLh6kDh4zNkHFMiyXM7hAllW72ueeW6aaNmVvz3udpbJWuGi8QvLXdz7+UWyvEq7F5Z9jkyeVny6vWw5tx4fSeo6iVRWxALLoxq0PCbLJ40sj6S63ORT6TBZgJMyKBi0L4KiTma6GMuODn9dYFkZ9ynAbqNlUiHcAJEMdt+E3P10AF9kdVLrclIy2dSeF0WLhaod66aiJyZHJsSMVXcb1e6tekZ65Gw3STxzZFwwq9X2Vi1qhjktf2y0q5NfvCddUHK+BdhtxoID8ZMw2HUTyniYundOce7RQtT9HtFgPx4JHIw/nO4miZXzj4sPegk1nns849zoKc0eBUioJxzacWmmi4qW5s6Iut8r6/0+TWAgGeSBchCGwrLAPKk8rQQ2yi+S5VbF3dYS2jQRES0HtwvekOe3BXd+Fo5WaXdxuhlMDkmWU2Q2fFKayors5UVO0qDZlx1VVDVHeqXhvbFUOjUa8pYY2aDZsx1OZbRZqt2oeh/67Gh2asDd62Io6fQk1W/XvQ+jltFyIe8nkQzKuRFV33GmC2x/yTn5QQRUTZuh2nrN+6RkspleJlbvE5nc2CnaulzxvogmJieOi8ouY3N3j2sXjk5NPki339hwFg1oMnNkJj/m+Y0bfX3L24gQ6ZEHj9Eb72/7DAEIzKUPRXZWohvWrk+1trE5Key2ohjMShPjfMA8g8PJL4AkyQrxxVwd34Z9JAhpsO/ynahZto0c8e0dlPPPsvPYBTilPfl1vng7j18J+vGHM5+nqjv1XQtnPbmwSIcfkOlNc90rwoBImvuMSJY+IiLaoTveRgaHeAWIgSgQ8ADsGZIsp2UyDI8C7D03aDmD5XqHoqqHVKta06t8urxDUScqJ2BQEgxsFCWV0eYyZqVSu8M+z6fSc2HHJwYbJZ0+nLZ2duo7XMa41OGoTu8oBmVlckzhgvOJiOTcWBj/P/BH1bSjmrW1VauwJyWVOprdPxdzJjf2qZzx0Q1X2fZQ4xO6vhlD8ybF6NTkhSn96vuusu0+hd+8qdfX/SZQCZIeefC+Edq6c/E6NxsmzCBCGLKzUrZBmzf4jHFTYZzesQ0qOWkqxwXnExFlW9XgwyNJsiqR6S7AHlURhTG4J/qdiEg+8/WRM7ecqttPaXdnOvX5Z1N3XnWqcTbY3pPxhzNPPkxrr+y8fpldHH4QwRvp8APK4R3rl66y7aEKv9XWLa/JZuAAAgEPwB6jKIJ5v0hWZBG/gpBBSUqFdfHHQspoopG3qXTqUKIGw5iNg5zLZQV9LtnRrPgjQajGMdcSQBoZEc2Wq2U0AQ0RwmBIywPBV/7y+ZjKaC+QxsYygrIrk80cFRZNoRr3GOWu2Ym7xJpOTE58atK1VNVOfWJALkP1xLGZE2JNZ47MXHAvbcrv+IyNX7gvATNipGhiTvQ2NibSMozBcJZDIJ74vanPEzK4t2W6plOff1Zw8Ew5/2z3K7WpxiPQNXl+LEakT35G8HlPmvuM4r6Fa8flM8eT6o33JsCQgLmCAAAAAAAAAADAEAABDwAAAAAAAAAgFoos9ejVqx6XFiQWd9GrQMpL83FWjwwEPAAAAAAAAACAA0RpwSW5PRYFrT1fLLuXLfkWpU4MCHgAAAAAAAAAAAeF8tJ8U6nniytWk5Vm9enSQncN7rF2e/Vy8as9l/AQ8AAAAAAAAAAADgilpWKZiPLFlZXFfGtZfnGlKcLLxaVgL7zX2iFWjw0EPAAAAAAAAACAg0GpVCIiKix29DcREeUXFwvM98Fr5wtP8WtT/qlCvvvq8YGABwAAAAAAAAAQC1WWevRKtp9tBZ4/6/rqbF5Ygp89m3cuyp91W+wBqAMPAAAAAAAAAOAgUF5dJSJPBd6U4GWi1dUykftrIiIqLFuW9zcBIwNJAg88AAAAAAAAAICBRvIisjVvmd1ywUfCN7Y+YSDgAQAAAAAAAAAcBFbLPUkTX1pY6I9+Rwg9AAAAAAAAAIB4yDH84SJYfqHryVMur/qG0HtRWmgVkC8sryz2WL/DAw8AAAAAAAAAALQINY3dVu/54spyoVdd6gABDwAAAAAAAADgIBBnmrsbW733xflORBDwAAAAAAAAAAAOFOXyqsfS1gR5rwz1HiaW5ju+d6sfzncigoAHAAAAAAAAAHAwaFdrX111J7NrlZgTiaAvL83PF8tERPniSp98700g4AEAAAAAAAAAxEKRpB69ku1noVAg8nbBizrgO+q9sGz1Vb0TBDwAAAAAAAAAgINCS8GXlpZ4H3x5aanEfO9LaaGj3vsWON8BAh4AAAAAAAAAwAGhsFjME1G5OD9va3jbqZ4vLgaK8rbM71POeTcQ8AAAAAAAAAAADgr5xZb4LhfnpSa2U52LiC8vNb/vCP3SUrMhs6qTVlr6XgEBDwAAAAAAAAAgFrLcq1cvKCxbzvh3j0UuWmnu9hJ1rzsAAAAAAAAAAAD0l8KyZQW3yC+uWIuBC/oPPPAAAAAAAAAAAMAQAAEPAAAAAAAAAAAMARDwAAAAAAAAAADAECBZ3QL/AQDR+OlPf7rXXQAAAAAAACA0jz76qHhjSZKI6O2P7vSoM6fvGici6NYm8MADAAAAAAAAAABDALLQA9BbQo1fDiPNQIP9vZsHYR/pYOwm9nHfcBB28yDsIx2M3TwI+0gHYzcPwj4SYkgHHnjgAQAAAAAAAACAIQACHgAAAAAAAAAAGAIQQg8AAAAAAAAAIBaKJO11Fw4E8MADAAAAAAAAAABDAAQ8AAAAAAAAAAAwBEDAAwAAAAAAAAAAQwDmwAMAAAAAAAAAiIUsYw58P4AHHgAAAAAAAAAAGAIg4AEAAAAAAAAAgCEAAh4AAAAAAAAAABgCIOABAAAAAAAAAIAhAEnsAAAAAAAAAADEAjns+gM88AAAAAAAAAAAwBAAAQ8AAAAAAAAAAAwBEPAAAAAAAAAAAMAQgDnwAAAAAAAAAABioUiYBN8P4IEHAAAAAAAAAACGAAh4AAAAAAAAAABgCICABwAAAAAAAAAAhgAIeAAAAAAAAAAAYAhAEjsAAAAAAAAAALGQkcSuL8ADDwAAAAAAAAAADAEQ8AAAAAAAAAAAwBDQMwG/NE+S1HnNL/VqQ8NHmeabh2XB+/shOHQlr75126/kibBFz54DAAAAAAAAwBDQiznwZZqfpzK/7OzZHmxo/4FDBwAAAAAAAADAmx4I+NKSU4ISUR4qVAAcOgAAAAAAAMAQIstIYtcPeiDgV1dbb/JFWllM3v4+ZrgPXZ5WrP2+xf5gUm3bMpkFSlZKx/mphjWoW7u7XUzKmqSlY3QpmAZt3rAMZkF6ShrLJmF519rYaL1VxqWJXBI2bazt7do2e5zV1GxW6bNBvV7bqHG/Cy2bmUjyn15/+8r62zVmwcTkE/dkYhisvrFye41dEM4gs7qW+9zJsWRPqgtra6tWYU9KKnU01lm2MW7faVSbb2V1ZkwdtiIxb/zeue/8XfPtr3355y99eTDGnrdfePHNF24xC06dvfjYTCyTt9575sWrV5kFFx77bPFUuFWE1grBAf9VhsEy+ecGSRqspNlWvaZzf+GKkkvFme4a1aBlbtcM/v6TSuavzoMt89LPjCqz4ND9qXuPRLdXfUe/9I7jAVG+94vKIb8Vrhtv/dz0+7JJ5j71zH2hrhXLshwXW0xtG9Mgs3rcnoA9p5dPCItDJ0EHBhy6A4u+bTVcNxFj19olSuekCPfOCAbNLnex3rJ7w9ptOBfWN6wNorE5KeagwW4l3vq+uGUzEZHeuFFpRNPPUQzqjRu7hntxbbd6g5SJXEoL3QsnlRvr/3xDdy7dvP3DTZq75+iDE6ENrn1w7Y1N19IwBis3KmvdWyWDXqutu09Ko3Gt0chkM5OpmMb1avdWg8vq9370d3vdBwdXX3vzmVe3nUsvr164HFk8rxf/evWia+nFH//rhR/PFP/o7AX3Gl7SnVlr9JmnH3hmOkJPOhzwX2UYTMtjzN+yLGtA5Iyp69u6q4uGUTGMaOI5qkFzt2q4LinSG41KQ85mlGSVg3X9Z/q1LefSj3/eeCtYcvvgJd2bmO/+g0ljyplHZPdIVHUraXeQc6DIXhh1xCi+Qa/LHwwtyEIPwMDgKbZt6hXLQ531wGDozSSHp3q32Vqz6jGM1zeCjMfAW2y3qe1WN92PQokb9FHvbYzNSqPm/7UI3jqhjfdDfyDBqwgZ3Lwd0KVk8Vbvbaq71dtxLq5GI8D4EPCT79z/3V/tdSc4vNV7m4s//tfi5bAmvdV759sX37vqWOav3tu4AgRCcsB/lWHwVO9tPMVRf/EW2230RiPoDz5Jg97qvfNtLckxfm/1bm/s3X8wPg5jzl+9t9kyLv3MdI+VJizgg64nlxe9PwYH4BIHiZKggG/n9y62p3EvtPOoL/FLmgnASwtMrnVX5jbuW4kkiUpdtx9+FXFTC5627Czorv63vl8Sy3ne9dBF3ZD4Ae/at6DjQHwnfXLCi5wge0c8jLgPQvAWxXsespM9wqwHie0m9W6R7YkYtPbIA29UugvsrY0uDfyob1hbYY6eOKZ+p5v0qu2GEc8RDJr6RveHO2NzW4/+WF3b+l/dHsrXPrgdwu22eburEuhicPP2Dz/ol9Pa1G93OynV3UbE3jQa18I+mw8UP/lO+r+8sded4Ln1XtFfvTe5+OMANe5m+4UXu7W/dbX4GrvR7Rd+HKze7WYu5S/IAf9VhkBA4uyte9Iyd/3FdhO9EaCrkzJo1WvdtmIZXS2LUn3H8FfvTcx3u0W2d9gy3w1W761mhquZVe3SjVB0lcphNXxsg31V74rUqxdg2aNJdqUFX0FVXqL5osfyBYmoQNZyMqv44WeqtEASUXGFFvMhrA0OAQc8gKX5zpiCbWe+SCth5zaWvDW2+wTlF6lYomKZqERLZe5oL321pduLP6CuJyFCzxO8iqKh8xLPjm/nvOi6pZuSKjbuFtkgO7weLW4/Grt3uI92wDznlt+1dhtSNmSwcrBjPx61GqeK7fh23otubNdVLS10/4lgUNe5Ry5V06ZaX/Gz6E19W1ejzYdfu1Fhpx/YkbS8A7D69g19blZoA2t32Kd89fTJmdMauabyVn+1SXNeIbvBjsfEqfInxQ6Y593yRqWmZrRwTxnBjv3BZ/V7fzZovnciuvia9xx13i2//sJr2xceGhWyePk93k/eDpjnfexXL9+8+tDoieaHWzcveq7iWoturV+8dTxCIP0B/1WGwHfiMOuWtyzas9nwuu4925z3ops1XVZVoT5GNGiY/L9RO2Cenw9vGpapSvEdgOY1TkjbAfO8W/66eX1LPjLW3Vz1Ou9aP6Kcu7/VSYdnvnrdqt4nMYH01m5HwEeJ22dwSGkmvp1T0RaR4MUW2yB87/uTPQmhLznFZGGxJcn8RJS9olsHRlgloHGQKaLifP/8sUnif8ADcGvgJuViyLGA4FPg+naxrc+LX2XCBEqtzuSL3cdQIvQ8yasoGjoXt54a7chmdZST0KJD8JENmtT5r5f7+Dizy4XHZ2c7093Z90RUD+PeMSrWxlrv1DuRUWWOn6pptjxW0xorlYWdJxEMWrUGc39WU1OdkQJpdFQbZf7ma41ont7qrxi/XG52xp4Hy74nospmVSzNAGdw7p6mTiAi9fTJyTmm3Z2a67DVtv555Vp/dYLBXkGqptnT3dn3FNZFZurrd6pDrN7/z4/uP/eNAVTvROsXmfD4Ew8/YE93P/HQA+zU96uXb14VMrj9wmvrzEdGik8fLz7MDAHcWrdF+9Ur64zx0WeeZmbITx9/gUukt301ShT9Af9ViuMQQOx0d37q+5454U32j1lWVXt2Ovuemsq5hwatus6aZ6a7S3KW1fmWmYQP/rrFhMdLRx+xZbN05BFWQlu3r4tszfqYbTamnLm/c+vL3KdyKfG2LO45Yos6H8ekOMkfHXCz0/nnqWgHMKRB04J637ckKOALZFlkWVRs66tlq7XEobjKbSVmtRssF5pf0FeL7UZ5WrFcDcilRSOs4s+SHX9e6NixLLJWOnJ3KTgYPhrChy4avgc8gFJHA7tXLIUR8AuM9C2udEzZO+s8QXlabF8PSyXeSJ5+0DW9X4SeJ3oVRYObUyZLMv/DZFPGmGICLLpBk7mfy/0b4uOET0pK8z72NJOC3hBW47s3rM073ZvFwWTHSSSN941oKcWnZbIGTfahS1Uc50zSUowR3YwyE76mM8dRneOd+HPjzPNOrSF2xDMPnsy1E1NnPuGfFmtc47ZVubH+wyuVXqUi9MO0mKtTyqa4k5JRFZ+WQei12rWtGDMa9prV7/1Z+qkfrXZvuBfc2rna+TB64STnY79wklHOt7avkgAOX/qpmQvMpxMnZ050Po2caDvSr95iwumnZy44HOy8kasbXQL+PTjgv8qoOAelByEFvUXMX7iU4mOFVfb2bYkJ+GgGLYsdCiZFYk+zrLCrJZH0j5t2PiYf4nzs8uQRn5a+sF50yhxx6vBDR9hbIx8zz+r5MYon4NmuOg6SFGm4KKpBKzDrAxh69iiE3rNMml0F3f1tYZmsthe0tETlQktRR1glgHJb+C074qXztLJC8/NUZtoMF2Hr0tnjFI4VC8u0Euys5ikvtWMW8rSywp2CxRV6qm3KcYIKy1SQqNRevrrQMiIUOBC+58leRdHgxJ1LNksKkf2ob5IpMPIW2SArj2XFmQYvNSoawB8WTpar5IjbV1JE9gx2nQxyNhBhbE6qx0uD54YTbLLz2MiS2jnQpm6S1vXgJW7QtYEoa1UbzNO5mnOks8+kcmS7+PRKjUgk37029rl5r6hIXpbkAp+l5u45+ok7odN0hcYIPCmK86REGPbKZDNZPV4avD3lK3/5/FM/+cbv/WSv+9GEk+UdRd1ievQE2b7xnau3iLrGrvM6nxsCIKLp4y/80XH3Shce++zFx0S6S0R0Ykoskp/lgP8qIxKsO8XjmhOFHTZ3a2NZkskW5JYp0sdoBrm1eJ1PRJI8mkn07s8LeKdszoxJHe26RVXqqqvle78o3j8pw1znH1/v7HhmjK7/rMHMzJeOPqKKBPC3CNbMUnjPezIGJUkSSQQBhog9ykJfeMpjYcs76udlLXQc9S+Vo68SQL4tzjzc7LZjtvdzoXuB5wH3pUyllqL1OLD5RcZ53o2X2l5rT+3dMeU6Qa0xlDItLbX98AWBwIFIPU/2KooGe9+UXdqUu4+KDapGNsiuaNacafAa29buNonF8IWD9cArrinuXNmaRug0+cq4NBW7BJ0XOhvpILvSBXBLLF3guEUyyElKdxS3YXAnWKQbDipsxKyWGnd8ranMEr0SJ4NVbeufGVdebnbytJ/q0HKfm49SIisCjpPiHPbmllih5yjI6sx43BJ0e8mvffnnbz3/t/9pr7vBcHVjp/Nhuj0jvbNkhFkiFLvOGaRR54hANC6vX4xn84D/KsMQQrbsicLh7sGSa265xD6pW4bAH3g0g/yjgOSM5UoazgeeGXMOSnBLHBHvkWBVOh8nz/XElVfPuvazxlteieu74xHdEW98KJpBSY5YuC4isiT16NXHnRgC9sgDf9ato0otL2ve38l5Nk/NRuVVonykVYJ7dZaarthykaRia+GyRV1l4+DjccADWG1PPj/rfcyeKnhPMndjBywUfA6ibcp5ggpUzFOxTKVia4EzLMKTCD1P+ioadroXiDGt2rakjQ5JDcqsNDW1133oNZLK+FPI1Dd2pdn2NMcIRez2BI/0VxOTn/POvJV5cJ6bkTu0KJPjqQSnW/adB//2rf/8lb3uRN8ZOTHtykJ36uzFx2b8V3HDT6p3B9gPBgfyVwmaSLLkzF1HipJLDceN38WWee165xMfYM/F3vusblz6GXkWkB9sotacB0PAngj4PAVkMWfFsx+r/My7CKt4Ykdusyy0L/7hTUEffMCD1vPZ37yguTKtCnfAfYIWf0CldsW4wnK4YZQIPU/qKopGqLqqlkCQbkSDppgDwrQadUlL1KMtPrO91VjAZZmdlbLdW8WBd253aywQ+xjNoKapqs5MqNYbNyq+x1OkGw48clZ1aRz6zuLYhJ1P20FuduaJ2bC246KHyQKkix1eVdOOioQ0Dypn/+DP63+w153wgZt83rXxxjZRl/B1h0GPGvKXVy9c7uS678rFH3O13y88dPyE0HocB/xXGYKBjxsONVfZtLr/w0Qz6Fir4S4UbxgVw7AT2sdEQDYzjatbROJx7E7Md39mMC50+eh9rHufhLzrW8a770hn7usyByPMxSZyq4hhMIk8BWCAGZixtHJ4aRRhla4sW77x4cV5rqb9Pib5A+vjD6fgsYDw4w4DchUNMfwcOFKlbK710ni1YdZCx7GD3iGr4yGrlw0YzhDftQ+u/XBwk1qDgwyX4p7FQ9iLNDt1VlD29x38Kg8ypu5zi9fdwn6wMd/9B4NJd0+H7uerxDni848o576Yar4ccr36jsnaAWBPGRgBb8NmDvd7OTKNRVglgMWVoLnuxfn9r+FFHezirJLfMQvQz6WFTjQE+z6AOD1P9ioaVlTJDpCThTxNAAAAIABJREFUNSnL+K/ltFPDhymYBXqNmtamfDS8qip7NFdKHPX0yaNPzB99Yv7oE/d0ghQHt6w0AF5c/PHqxaDvt194kVfv0ydeCBd730/wqwTehKuXuZdsmZd49e6sJ0dER+SjY51vz/HF53gNb96+TqAbsiz16LXXezZYDMxznS29xNO8R1glBAUmcoUvA156aWhj6UPid2BFvdZ5amUVKJPf5PHV9ibOOrR3u4ZcvkBUojLR0hIVhPWzeM97exW1MXatus/9TslK6ZA/Q1dKmriwBtVRV5KuNnJaUhjHu2A92ib1DWtr1/ur9JQ0FjLS3Z3lbhhQkr79OAyqaW02bW1v17aZOYsTuZRm6hu671qJ4ygxFZqJySfo9g8/aPlEKjcqa7PDNLdWxUPGUCGS/v3E9CgRF0V/4uEHXnioueL2Cy+y8fDrL7y2feEhT5uOlkTTJ154OkrwfAQO+K9yP5F4Ki/boCw5U5rLqjraKmVq1Wt6rfOlWdNlVQ3sycc/b7zrI3cP3Z9yqugucEnjRdkyL3GR825B3jJ+5JGUX3cy98mH3ukMAYgVtBMk8VsF7j0HisHxwNtR1iUhX2vEVQIo07xEksRp9RYFziffUXrdYrxfSqBb/d1Qk24HVnxz9lx0v9Lx9nKH83zpqy2n/eJyqyx8uSgQ+xCh58leRVGRk/4lJm6w1wypJleS1uRxDUqjo5nZnP1KaRSiOLkfcZ/+wzKRZbRB9Vd7XY8Kmny4ODEdviRbKPsd9U5Eo888/cAzTAq6q7d2vFZaL/41r95Pnb0YT70f8F9lCAb+59s7TR7LSEe9E5GU1lQ2xit+jXEpG31OuwDXjbd49X7ofmdIfA9IPGUcctABPwbnKT9PhbbYW3BLaCIiKi2QJDET0SOsEtiBloQshQ+Sb7uL+W2LpmofuA0xB9ajol6YzT3VTj1n11pnYavEP5Xnljc3kS9SgSlBV/yqbyh+9J4nexVFhfWBm67pZVxGOrFbc+IGew0b5e1OaMfF66Vc1dX2DK5SrulKC8AtkZz1w/tikBxV0ITXYsmxUqHWuOP4OkyN6AiEStbVCxwnxdkbbomUGpiL88ByYmqk84Ev4U5EdGuHWSJUv40z6OG0541w9pusF/+aC60/8fADIbPWe3DAf5VhCHGH25ObIXcPtlyxbRZbuVWouls0g45HAdeTgcTXn41bT5Zzqrs923yVeCncBXzdeOvn3G3v6CNhff5J4DHIEW/YI3GDYIgZHAFPtGgHSJdI8soGv9Cu122LvQirBGCXOivOt1e0YaLo2YpoHQ/zAqfuSgtenvwY9G1DTewDWy5y9stL4TaXX2xnjy/TPC+Al+ZpvthuxpdwW2outwuz5+kHxZYRj/GL2D1P9iqKBidJXTdGTsfJQr/aaAbrFWu3/arVXUb5HPXJRvJzHnidnMlvWUmv0uBoJK4GuOkssc5JO1lIOUc0aGxWqjdar0aNW8eqNdjTJtYNB5lUrvNBr/AboGqj0vmg5gSSqzezYbVeV7Yqjq857TEAKIEnxQh/lkFP4Wq/7zgrvXOSfkSoALu7mHwIHOp99JmnP/uCd4x9SA74rzIiwXpnjwazZfZuajmrXnC5ZcVSi0czKCc+PS8QvtK7MxU8L+AphIB3qPcx5cwX1SO+3n7z3X9ovNV+XXrHdX3wHXPXq3fSJUt9l7X7YRDsEwbqWaNAy4w2XpBabs/my5ZVxR8wYi/CKtTSaZJE0jzn0WVrldlOV8kRV89vcZGZld1MU998NSWfUOlyMXq1IZ9Dwe1mqbO5puQuFkNsge0b2/OOM7zAJYez89XZjndiBgK6Z7OL0PNoV1EYlGwnnbvj1ZwAz49sW44icKz/WRYTr9EMcp5GV555U+dG8kNF6aenpKk571dzAjyXZ61h1XknfJ2ZPz9QwfYyO1Ji1XTublprGD4tkzaom8zTu1FlfWOmUWPPmipHKV6mqeOdD/oaX1l+7Q7zgKOlxqk7XPRvrfI2H45b2dyt+DXeE7hRFWuXGxChqm74tAR7xPTIic6H7YtX+CJwV9gC7GLKfPowW6eds0BEtM2NEfBbf+FFh3rn4u1jccB/lVFxKp7YoeAJILHP4laDLybKhVBJYho7mkFJSkk+zYiI+OeIrq6EQ/en7HTujlfTGc4LePNjrqocly6uu2xm7FxyqPcuxdu5SH53nvnqdbPq09jPIPPecW3x15po7GPiBnuNLEk9eu31ng0WAyXgiQrLtFIMauAuxh5hlQCWVwJFWp5WHFKZ136O7YYqXd6Fvm3I3uCy9xbzRVoMley94JvS3+Nb28fu2l97IMAjNt5hMnzPk72KoqBy8q6x3RHP+jYnpEUTikcyKPPauF7ptDTrVo118ahRQrGDyEpsXfndG1bd6z0RpZMOBo2FkmGOn16r2U/Rer3GPlGrKcEzF8kgL8tru7YT3tjc1tkA71EtWvRC5hNM/efKjfU3Nj3eE1FuIpOj7uQmsmyztQ/W32732JXjmtv0HqFkmV+GXqvdbni8pxBnGfSUmQtMYbarr75pJ36/+tqbbBL4E6cOnxAyOHrhFOMzv7x64cX3rrY/OYq6n5juxNtffe0SV+/9seTUO9GB/1WKwz/4cw5pczAUkMxOvTF13a7Txr4nIlkRdJJHMyipbBIWw6jUOppdb7BJ7BKZendEYsq5Wdd+ZueKs67/jE0dL00eEdyYdf3nXL33e7uodyKSDnHGuZpz1Xd0zid/RPb35Pt0iJXYDrkdzlKvDIKhZfAeNvKLZC3S0rxzurKfKou2iv/macVypp1vsmx56+TCMllEC2zodZ5WmgMBidYY79uGuC2WaZ5xzrcOadhsbwWyLCotOCcmuA+pnbuu6E44X6BinoplKhdp6akucjpCz5O8iiKhamQwCrle8fILuGQzq7FlTdIYERzBoCPPvO9aRKkoftwuZMepzgRpbq15bTorZflRhq21jrxXxqUJkSfVJNE0VdU7Irm2W73h0UoZTXN319putaPGZXVqVLX/iyMZVDJqg5mUamxWvAr1qupo1FGXudnc25sV2wW39sG1tQ/crTKnZ7l7ytoH1zpCQst97uRY6/RoY6cnKozG0N++cu1tr+3mZnODkOw6o6lqo3NSqrvVax5FFZQcX8mvulvtyHtZnRlTB++Ouz+58NCJE5evXm1/vPjjf73wY3ermWf4UHauQjufIv7EQ8cvvMr40m9dfeavr5IHjM1b7xVf5Z3/3t0gcibGE+WA/ypDIEmc2HEFlbcb7RmqqsiGwajlRsWVCoZI1vjE71xJdkkZ1TpxcdEMyqqs6kyEnmVsVz1rvjtXjIZ89D7z445CNt/9B6959U7ZzGlsNrF89R3j2pajpd9EfenoI624ekeeef+1pKP3Cc1flCRWZVuWd4yH4/DxzbiJEtEMgn1PDx4nFlfIr9rXsnCoUoCRBFYpdAua6trAhfeuedppjhF4IbILITYkcsC77qlnb0PuV2ul5e6zdYKPgPPb4C2K91y4Az1FTkuphtUIzAuTDlNuLZrBdJZ2feq92SjZpN3vTbM5Kbtr7Xo8ZXQYm0p+uzGR1XHN2KgFXVdaNsyARySDWjalOWe/O81OZWMkD9DGfnN2N7j+89w9ISpLzd0z+avN22vBjSYmPzc7GJpXVic1Yz3wpGSyqYEKDjnQTB8vPrz+DK+fHVx47OyFEBZnik+feObFzqBAV5tXr6wHN06AA/6rDIFDBHk36VNfvLcuZ1VzWw/qYrgAn4gG5axG2zUjOEFdYqFGmfuUo9d1XnU7O3Tv/YJPG9bH16NNh5Dvvd/ik955cOj+gIn0ToMSeQ4R2UhSuKstcYNgHzBgIfQAHGTUUSnl/5NM50JnX49iUJWyo0FRehEK14uTnXU62FnG5rgw+4FBTWtTmu/dU8tmJkIesEgGlYlRfwcv7+SPRm52JuDBfe6eow+Gi6rNPDg/czpgYGNi8ol7BkgRq5o2439SMtnM5CAlZwAnHnrghYd9fdoXHvts8ZTflz5MH3/h6RMnfL8efeZp1ub2xctBwwdJccB/lWEIDPoWyw3XU/iybU7UVCrsAGxEg5I8qgWkupc0LXRPApCOPKIe9RXG8r1fVA75felgy7odNBAQyBHl3CNKwHUdunB90PUUSWwnbhAMPUM3jArAvkYdlVSTattcurg4mjmKQZm0nES65XDFO0L0e0R2Vso2aPMGF8mfnmrluhtU1LQ2m7a2t2vbXMa41GzUJ50oBmV1KqdywflERMpELrEJD7nZmSdm9bevdCbHEsV5pldPnzx6urb1z1cqXMprNqx3kFA17ahmbW3VKuxJSaWOJvg8C5LjxEMPXHxo+4UXXQXYI5dwmz7+wh8dp8urF37M5bHzGA64dfOiI/t9zzjgv8owyJLkjp8fIPkjq2pOteo1brY5KUouYCC+FwYleTQjk2FU+Ai+CIMIIkhHHkkd2TIvucq2h9LMfLa58IzJZ74ou+rPcSH64ZBkyR3uHmegKHGDvUIZvC7tSyDgARg0mvpZjLRIyzAGO6hSdq+e1lI0MSfa4THhlmEbh0YaHc0ITmPVspnZRA2GtBwH9fTJo6fFms7dc3Tunm6NtLHPzYfMDBR2E0kijY1lBLubyWaOCo87hWo8gHzlL593V54cAEafefqzz4g1vfDYZy8+JtDu1NmLXb33TanfPw74rzIMgyh5WKS0lhIcKVdTqVz3wJ8QBjkUJaf0bWiyqZ+FkO/1apm5Tz13X+xuHFHOfTHBfRYfHBJsGWe0aYBGqkASIIQeAAAAAAAAAAAYAiDgAQAAAAAAAACAIQAh9AAAAAAAAAAAYiEP+CSV/QI88AAAAAAAAAAAwBAAAQ8AAAAAAAAAAAwBEPAAAAAAAAAAAMAQAAEPAAAAAAAAAAAMAUhiBwAAAAAAAAAgFjLqzfcFeOABAAAAAAAAAIAhAAIeAAAAAAAAAAAYAiDgAQAAAAAAAACAIQBz4AEAAID/y969x7Z13fmi/20+JVKyXpYVW4otP+JkRCWxizp17h1M7KY9AU4zcZMx1RbItGmBYua0yL0ZN6f94w4gCjj3j3ZSTw6CTlvkIE07AZKKblJ3kgPkZFLbgzm3Sj2I8xDV+C07UhxJ1lt8P/b9g+TmWvtB7hdJ0fp+oD+kzb0X15ZEcn/3egEAAIAlToyBrwm0wAMAAAAAAAA0AAR4AAAAAAAAgAaAAA8AAAAAAADQABDgAQAAAAAAABoAAjwAAAAAAABY4nBU66tuwkMCayhcv6qUIMADAAAAAAAAlISHFIldZVMdIMADAAAAAAAAFERGBvNJPRAaF/PGQwEiovDQ4EikrnVDgAcAAAAAAADIC4+EIkQUCI2PDwcK2wLD4/kMHwmN1LUVHgEeAAAAAAAALHEIQpW+an0m4XCYiCg4LKX3vMDwcJB5vE4Q4AEAAAAAAACIpHweCAwoHhoIBJg96gMBHgAAAAAAAICIIhMTREQ0MBBQPBYYyIf6iYn6jYMXRFGs25MD3NJOnTpV7yoAAAAAABh2+PBh/TsLgkBE2VyuSpVxai8lV4UwGxkZHAxF+AHw+h6sDbTAAwAAAAAAABDRRKS+s8xX4qp3BQBucYbuXzaifEeDW/s0N8I50sY4TZzjLWMjnOZGOEfaGKe5Ec6RNsZpboRzJAt9SAWqbs/u9dRzPBKZIEILPAAAAAAAAMD6pjbBXa0gwAMAAAAAAACQNNP8uoUADwAAAAAAAFASiUyobC0MkFebob5WEOABAAAAAAAAqPxScYUl5urZgx4BHgAAAAAAACzKZav1VVvBYJBIvQl+HTTAI8ADAAAAAAAA5BUSfHhkhG+Dj4yMhJnH6wQBHgAAAAAAACAvOBwKEFEkNDgoZfjIyOBgKEJEgdBwPfM7AjwAAAAAAABAUWB4fDTfjz40KOTl0zsFR8eH6ztLPQI8AAAAAAAAWHOrjIHPC46K4miw0qY6cNW7AgAAAAAAAADrTHBUFOtdBwW0wAMAAAAAAAA0AAR4AAAAAAAAgAaAAA8AAAAAAADQADAGHgAAAAAAAKzJ5epdgw0BLfAAAAAAAAAADQABHgAAAAAAAKABIMADAAAAAAAANACMgQcAAAAAAABrctl612BDQAs8AAAAAAAAQANAgAcAAAAAAABoAAjwAAAAAAAAAA0AAR4AAAAAAACgAWASOwAAAAAAALBGxCR2tYAWeAAAAAAAAIAGYGOAD9NIZJ2VFqFBgQSBhCEbamSbSrUaGSRBKH0NjtS2enqE1epW+9+2iWdUrTkAAAAAAEADsCnAD9ka2+wtrZFEaFCgEH/nYmCgTpUBAAAAAACAdcSOMfDhIQrbUExVSmss4RFSdjsIIMDf2sRoNBnNMRtc7i3NzhoXmEklF5Iiu8Xb3NRm5xQZYiyWivG12txk5QaimQKzqdRiij/NJm+rbaeZW1lJLLODvzze2/1W/pSS7PxiMpb/1um+bZPbXW7f9Kcr6TS/zef3dXnsqAgRUWrs3amxGLNhc89Td/mrUfgdd+360uaKh0Tf+PeZi/lvfR1//ZmOLpuqoiE7M7s2k2E2NPvu6Sj3B6kgk7wwm0jw29o62nY0my9St+iLv/qPF+eZDXsHTn+p21KR89ee+NXkJLPh0JceCO01doiuo+rj7Nf2//Q3+W93H3nvxJF18/EcP3Fy/MQSs6F/9ysPdJoqauHZX14eK79Le+8zR7b1GanSwQcOPNVvqjp2E0WR+wwgwSHUqSrqckvL8SX+c6S/xZZPqczcQjKa/9bp6W0r+znC7mxzNVTNxF/+cWyB2bDn8a6H7qlG4Z6HftS6R7nPB6s/eSlVvpjOL7Z/7YvWPtET4vSEyH48+3c6ujssFVmwKE5eLfxju7c6erfKHhbn3hWjioO0tA842pvsqBVUESaxW08mJgrfBEI0PlzXqpgQoHGx8l6N/Yw2U8ZmIqJMenY1bS4/mykwk56Nq8w4kownZsnZ1ur2Gq6FnDI255/35prJ/GymwEz6ZiKn3JxMJJPkaG2xeprpROLTuKL8VPLjlA3hOZ1IxyrvpR7d82LRWCzqaNvUtMna1cf89al/vq64yLk58+y/6wzbFcufHdN1quwhixetPq1eidW1C6uKF0s89kHcVORWi+55y4vLHyw6e7a09FTtI3py7D+e+IPigu7CxKELpsPzXOgfJ04rtp5+48yhN7pDfzdwSHmEWnRnjvI/8fXPPlHl+zGGTPz85G/qXQelqffHn34vLt86efmrk5fNxOalxJQ9tbrM3VBYF8ScyiWDmBNJEIT1kOLT8fi02ufI5ELS3+Lvtvg5Ek/rTHDRteicMsvaVA2l7NkfL/1xRr710kvzl7TCttHyX+JuDahamKn6xGtLE7klxft99GouelXo/oxg8R740o11dDWcwyR2tYBJ7Nal4YZL72CYetguSsYTyxmtB+0rUCO9F2WXV9NJY7VQFKEatqVaJZKrBk/TTIEa6b0ot7pm6TTV03tRLBqbr3Bjv6xUskzhJdrpvSi3vJJYsfDBqp7eiy5+dOWNm+YLJyK6OVOmfNsOMUs9vRctLy5fU2SocrTTe5Giqd8+6um96PQbZ0IXjBapnt5Lj/7q2qRsm3Z6L1J0EKivt36672ef1LsScurpvWjszNlnJw2WuBS3IcBPXi5TqzpRTe/Fx+TN8nWgnt6L1EO1fqlkmcL1P5HVaiiop/ei1JvfX71k7QkuvVSm/JJqB3jV9F5krHlcKXq1TOFwq0KAB6iHXGZFO2znJeNGUqWJAnOZhXLpPS+7HM2YDxG57Ip22C7UKmHoNI0XmMsulkvvhZ1WY1mTn9/Z9HylC6NYNGmwXbkolfw4qqdeuZVo+fRe2G1Z125qYov/s1JUvvjRjIXG8OgbHxm8hLk586zRQ0zLJK9rp/e85cXYst7isjML5dO7tFvS/uuy+Wsh7fSed/qNMmlcKfriryrtPz8ZGmOfNPriG+XTu7SbIvnXxVs/9Xz/bL0robD0ybOVcvLYmUr94XlTy9aD98KzZyq2eNZamfSeV+cMn03PVvocia4lTb7fpZKTa/o+xlPJivncfDWUFt5arZSuU29W6tlezgerb36gZ7/soo6Qb1r6RsWALc5dNfnvF72am1s0d6iGDgH95xuBtf554SEaYgashwYpREREoyIFy+6pZ58ypQ0JinHyARofp4Cx6mtS1jY4SqNBxX4RGhykiPazR0ZoMERUsUt8WD5p31CxM1donIYD5p8o/4vKb+ROSv+vi6+b+u+hUIliJYMkjqqVpON/QDoRlUKUv4Tyz6i/5gYraYdkkkvFUv92vhU9G025vB5dPftMFJjJZNlDXF5vZ+EhfhR9LhPNuMyNh0+mMmzokfq3863ouVhK1HuaxgvMZrhk7vR4OoqnyY2iz2ViGaeJ/vyxBBeJpQ7zfLN8diWR8xkc81++YZ+Tzca4dOns6vD6Cg/xLfPZbDzrdhvvSH/x+iLbFCp1mOeb5aNj11N3bDfTw9Jo+C/fHcB2y6tc3pY6zPPN8umZ1Wxbq45fbibDd4dx79jmays8xLfMZ9LLGW+TrR3pT4+pj1Hnm+XnXhyLHjqor1vnhWt8O3mxwzzfxj554ebkQX9//of5m6dVD1EcRfNzp+d31Lcj/cTP/34dtr0T0dj702xrudRhnm+WXzjx/raD9+od4DG1VArw5gauG71lUAOybM50mOea5UWienWkj8ZT3MjoYk91vlk+sxR3+5sNfo6UbdiXVyPFvjE52tua252kGJafiaW8fjs60qfOvsUN9i92mOeb5T+InZ3xHOgxU77u8J9dKAV4W/rts8SlG+yPpQ7zXLP8ori01XByLtuwL39SzelNmPHz1CT07lwPw0mgohq0wIdJEOShiMxONZ9fYk1llrsIDdqxNlhkRL224SESBFvXyastZS7VY2RQ/jcKD5n6Jev+HwgMUyhQOET22x75SmGGv9CvK996MFFzrT99VdZEyCaYT0mX1yvFY5fHy0blTDqr77a5iQLFZJq5cnG5O0sRWvD7vX7mvSGZNtc4nWMvBpwejxSP2e+JKJvROWTKRIFiMsOdZgdzmj6fx8eeZkbvVQ4jG2cuENzNTdJwd3dTEzv0PZ3KGmj6zqY/XYzpTe9E6TRbuKNtUzG9E5HTfRs3kV7O1B8zeoHpHt+1vU8a7s5+T0TzN6NmujzfnDHQ/T62+M//fqWW6Z0ozYQaamptkYa7s98TUSKe0XMxlYinmd2cPVuK6Z2IXN693JR42YTJLhNa5k4z3eP77/+sNNy9/+Bn2aHvkxduTuoqMPri2BzzIxPFu3aE7mduAczPSaF98uIcU7j/ia8zI+S7drzITaQXnaxjL/rLJ/ft/9b6TO9EC2OTpR/69g1KYbvv3kE2eE9NLuruFR+fKg1cb+5rN16pycuGO+3XGDfcnR/6Xrcm+EyM+xxplsaZs9+T8c+R6YWo/vQuq4a/JZ/eicjR3uZlb+alsiY+K5U+SDLd4533fU+Kzc4D32MjdPbSB2Y+tS69pLv7/Uy21GWkx2Vu8kdNi8T2WGgfKA13Z78noqiRhvT0jdzku7b0nOca/9t3CRamZC3IZav1BYxqB3hF27KBRxVGBuVLrMlEQtYydrjY/KshNNiYM+SHFR0KhnVlYNXfdiRk8F6Awf+B4WI+D32FmZM/XKhMIETDlapuoualln99lbQoJzLvQ4LXxV1CeNnmUW5PewvMsXHV5ZS9FQheN1NIJmdmiHhOZOK2olYu5hlzOV33KcwUKLJXGk75dMN8IZms4dPM5tjk7HNzv0Yf+5vn9iwnnUh8XGE0u+IQ7iSd8jUHPC4fu3PO+LVXLMX0iPXcsZlrfLljs19jT52FL/6z7p7w89ennn13sdaBjvv/d7bxv9+2JuZ6R9+/UJLtR+Jyy7u3NLvbtHa2bj42WfrBf+gOro390B1Mcp6PTpIOsrb0vd2HmJ/67+juL/3k6y82pE/OM3/xru5DsgZ2vpDJhVoNlOBN/PzvPUdPTlTesU642eaaD/KTKB7cwaQQA8ParQX4pU+eXn+d54kP5vLPAD7B1yfCZ0UmODv8Hu5zxO9hb07ndN65TMfjk8spg3f/XN1tnuLbmcun3cbukV8wmMINO+/x7uba2D2779HYU2fhby3p6zxPREQzGSbAO+0N8OkE80/VJPi5NnbB16GxZ1lLE7npG5V30yN6tTT83r0Vk883EGsvwuAoiWKpZ3JonESRRKbL8RATe6RHRbHYykpctqxQWriUytiiRJHrPh0+Yf50RqQW2iBfPtPbfMRyI7+KoPzXMlp86ophVY9IMfpKZ1S5Mznz21YeGDYS4A39DxARBWg4X70IjYT5QgL064rT+5moeYS+Eio9+7io9otS3ASxgguiDpfsVegQmI/rnK5WYdsLVDyBmaNy7P1SQf6J73AwMUjUdUPf9gLljB/FxXLBJUvOTgeT7URzQUzPJPY+v+/2juJX+UXmiNwO42/7sRST0dxdPv5Rn4fJX+l5Y8P9U2MflQL5HduNLQJny9T3laWzTDOHQ96h3e1kLnlyCR33oto62u7ZVvza4i1/xeSV/1dZw8XyUqIu6Cp2cSciiulq+uZzPncLgIi6drz4dw+cLnyVmtkPfUna+MDpr+/op3L6O+1apNCSv/rRCy9/sd6VYHGxXBG225uZZd7YWF7W5GKp93t7M70//tVfnpW+nn6//PD4+IkzpS79B/f1VlpnrmbKx6J10F+YvxEsH+LEfY6Y60JFemePd7p7O/39nf7+Tq7JXXaLwcQgLBV8gJfH5s4e5knYFnI9ZuJvljrne+6rtPbbpQ9KZ9fZQ2d/PP+T70tfS2etDY9PsY3kzST7ePawb/9xMtXfysIk9otiafx8k7BFvvgcrGfVbIGPjBTbqwM0zmfR4XEaDxW+V138XCnM5Hx5rA2WSotjVWYnAAAgAElEQVRYaIGXjh2VDahmRoxbKb+OjK5LJ92nkB0YHC39qvUw9z8QHC3ctclvDw8VCtHVccB4zaVnD4S4mzX5o6TbQzr/UXXIsE2gDkH+0cJtEfUkZ1MFcjlf2Vc/m2UvenRVQybLDi50OOTDeLnbCrqSs6kCuZyv7Kuf4aY2Mhzg0+zh3GWWcovxCy+n+7YOO9ZvT2WYTG3m2ms+xlxW+Dzy9gluS8pQgOfWjdvcYyCN+zr++s9rkt6JEnxnFfmKgy4Hs8WOHu/xNDMZnrPJeodGxuQC8+fh4np+i4/ZoqvvOlcg+eV3BMy5MHfa9jKt2H3kvXPrLL3LZpvj4np+S5OJAM+VuTQtmyFv6r3xr/5yXGtxOG7duP7dT+3Q9Yw1p7JcXN0TPN+FyiF/y3cKzBYTnyOe3k5ra79l09NMY7672dtuR4Dn5o3j4rpyC9tCrqNkdt24PY+37jZSE8W8etk//nj+Jz+Om+5ZkmZeRO4m+T8btyVBRkeGubc6+s0vQcd1nvdvtaHzPNRQNQP8CSlyq+Wu0mjnCJ3QEYzy7fNarceBAfP1LBVSrKVKM7vUMKs2Pdv6FzxqZO8IhQuJVqXFu/SH08H0/0DhHkqERkaK7fBBHR0HTNW8cG9Iq3lfel59/6gNQ+Aa6vkZ6U0sYrde8Q31uQw7I72JRexqxdmloy1dn9xKgrniU3awryNuZnv/l+7SeRni/9Kf73rqM8ba6htHdmaVuQeg7GC/rvn6u4jmrz3xj2cOSV9vzFU+jsMPqld2sK+pAy+feyF14ogdVxgNgJ3BTkP8xEm1DM/Nh9/51AM2DyMGU1zdnf7+NvOfI+l4fHIhynXF93h7Dc6iV2tcAr+n9aF7yu1MRPwMdhpmYi9byPBV0SH0f8bRa6HNPH2DWbuuSWjvKLMvrENVbYEvpp2gRu46WtwesTLKLEKDNk0zNlD8jI6ESBAKXw056F1hwFBX/IliU/OAeov30YpBusj8/0CwELbDoUJl5N0iVJmoebjwJw4ENZv3pd+epX/UEr5xu9LOFVe/MVug1+viokEmPbuayH8p07ueashkjByiZ2dzBXo9fBfkTPrmWjL/pUzvhp6CZC0nFXfWN/jc3dR0e4fXV3lHXWLRxDKT331NZi7mFmIG2gV078x2nvcc/EzPHTqO6dre99Sf69rTRoZGoVscsr68yK393tZaoYO9Udzg84o76xh8Livw9BtnDslWd78wcegfDSwsf/oNbu33QwcrdLCvnoG/+W+pc//lr+r07BXpCNvMzroWh9PZUB8/ceaTKfkWqfN889Ejuw/qr1n1GRrXXpcx8IbmhNO5s7u5Wd4N3jjZc/lb/P0ttt1Q1BGbmZ31LvPGdp7v8X3tcR09D3T2z5+JvfmWiTd3MW1gnjm9O7cPOPqtzhXPzY1vb/N7LletL2BUL8BHqBB2AlTx3vWEkVyUnxC+9DVoV8fmUs9t1lDxiRp3Cno9fwL14zQSrd7+Dtb+B4aZ2eZV/zRlmKg5e9dG9iXNb2foH3X9c7g2eeveebD6HM5N+taou/XEorF5Nk17vDZ0yLfJxY+mpM7zXdu3HLTrjkUjW15cvsbmrGbfDr2Lf60T3BT3rNNv6Mrw8t32DrAT40OVyQJ851PfOPBK/usIP6B9afrEZOmnsTOlNvm+fbuPmpi7HtYjeXf96Fp00ti09rWWevPHUud5532PN+vqCCLrn39P63d/1JX/+ho/eH7hrZjeae3XP3ZufDS/N6Qa9ITRaAsl4/3etRb6stGoqNk/PDTY4DFeN5vamRnm/geM33cwUXP7T7aRuDzeTo0M73I5G6nrblnM2u+Kh1yO9dOj3Fa5lRU+vcvXk6srdt04X8d/NrV0/K0lOzPLp3dXE7+eXMM7/cbE6XKPR1/8FZ/eu/r59eSg2jqP7iveMWrvfeYbTEN6+7Zn+Aw/dq0Yeth149p7n9K94Dyse472tvyEdlzDu6GF5WuKXTeu84utepeOv8d3X3HPzi+2f5dptO/8Yjuf4VOX9c9sv74t3Sh1NnF3YPR7I6rBJfoERUg9vxnLTlprvAVJHLVzoa/hcRomzQJDg0Tj9kwOv27ZMqEAx9T/gDR3XeF7sXIjvJWaG53nr1YUK5/ZXKDL493iEaPRZLT0iexsa3V7c5mFjOZRtnPZXb6sQKfHs9kjxmKpWOk0Ha0tbm8uu8hMUWZ7NVhmpn83KbeywvWcJ6f7NntG1FfWWWb1oYLoG6V14zwH77qlRrObmjQ+OzPL9ZwnV9PeSrPT14Ce6d/7u/zELXNM/fd/9sWD+QOjL/6K7Q8/9+JY9NBB1TJlexJ19b9YaXZ60K+vTVeu7rt38JV7NR5r33a0f7qU1ZcSU0R9tPBsad245qMPbFs3M8+btP47a9mzhJvhZ/X2t9DkWuFNKh1PR5sr9c+/9NK81kJuex7v0jE0neXsqJjGP1gtPV2P76FKM8+zhR/4XtcBjcc6v+jb81bpvoByQbvo1dycxvrt/p2ObmMt24K7Nu/6CTHK9NX3o/m9IVUvwAdogChChX7UquFtotiaPaAjd3FrvNVgJrkgM3CKD/PhE7d4gJdoTbmv986Llf+B4hpygSBRmCJEIyMU1B2w9ddcyvw1XF/A6RQoY+dQO8sFCn5/k/zDmFuazgyXQ7B3RKHlAgWfTzG2PCefl94Qt9NBtN7aIrLzi0luJniP93Zrbe+dPg8Znh5X2821i6UfUmPvXhnT2PHiR1eeJaKaLRenwetyEtm6GDsnfe2T2DK7odl3T9Xa3pV52+byS+mdiPxPfP2zxCTzyfkYkfKyfy70j3zj/N6B02h7r6SvvZnIwDD4qmCXnaP4iZNntRbyHTtz9qtniIgOPnDgqf7qV4whCPVa3l0vz3r8HFHwOP2UKb53ZGIpr99axylnZw+RtRXaWOxScDQTe/n7WsuhpN78/vybRESeh37Uuse259ciuJtEMjAMvhbSi2JpWkL50vQ2sHRVBXpV806eNA5Za9lwaXvlhlNmdvFxtfRuaGVyracYzI95Vja8B7n550tJr1If7xN29fav2RPlST3ew+pz+Ol/OtP/AyNfKUxtMDxaWBY+EtIxfsFEzSsdUgUutiU2J8rf6rgtgnxR95oUSLKl6XQfxeIa7XM5+e0A7gaBYlH3mhRI8sn59B4lcbNV4tbyVW6xae3cCuTp3d3cZDG9E1GXj8mTsZR8xh9ui0e+Snzja+JWXMwmZQ9ncswWo6u+ydN7U2tL9dI7EfV3Mn8efgl3IqL5GLNF1/ptXIEqjfZ8IVz5efL03n//Z5He9eAa1bk14fNbEuVWid+4VLJ83dO9m1vsNCe/V1qNNdgtMzTxniquUV3Zss2vEu9q3GUN3MzrNJ2Q/7NxW5qoNoPJokyXAfSfb1jVDPDSjN+qC2izK4QftdigHbZjYLwUksPGB7oXm4tltQrZ3qhbmycKULDMinpGns7c/0BkpPAUgRAFmSXoQl+pNGGhiZozhwxpjMKQ5k20awYEbsXynHyJdS6IOnQlZ5MFZpeL087Prqb5WCIm0+wHjb5qyGvFDi9XLLHONX3rS84mC8ytFqedv7mmOM2MpQDPr/Quyicg5wK8YKZvtTGy9O5o2+S7rcmON3mfh0lhaflK77EU0/fZfesFeHI7mRaKXEJ26yidZZpXHE0GurXJ0ruzZ0vb3tYq/5dwa7/H5Cu9c5Hep2sBduVi8gbI0rv/ia8/8KJ6H3tQ4NZ+V0wgz0V6XQF+7MzZr/6y+HXyE/kdAdlTcOvMr3Pl+8XXPb/LPkcUK73X6kZwfo66wtdyWnE/WrSvFxYRyVd6l08Fzwd4Z9UCfOrN78//pPj1snKeeb5iyvXqK/Kw7dtxkv1aU2zjfDPVIkuj//wtwtYAH+Y7TwWGi4OWIzTIh5+RwdKAdq3lu7jSpHQdoUE+ZY0M8m3mE+YnpZeWOgsNKu4IML3o2RXRSi3MQ9wJhodsG5Nf4yfKGy52Vo+EuPIjI8aeztz/wEh+u7Qwe4B+HSoUonL/wnLNpUMorLJw4JA0b6L1O01FDoENonyGpCT76c3taXeBXMthlosluWySjccuh1dPNRS1YrKMolbsbQaHQ1fqMVcg12SaS3GnmeNP02n4NPkLr1iau6kQY3/z3J7VkFtZkaX3pk12Xer5PMzlU+riTe5C7uLNqMaetwru/z+7HOeu8ZYT7LLt+v+FsjOzsvTe0lODSWm6fP2lH6KnL/KLwF1kF2DXl8y7NrPrtHMlEBFFuXsE/LO/+CtZev/sE7fSdAjVxkXo+Bg3BSIzyRzJor6mvna2SZ+bZ56IaGlxbElj53WPTfCyvM63yAv1GQPvFJiW11w0xX2ORFPcbDTVa6PlRtdnU0t8Xk+nMmmtnVXtebxLms5d9pUfAM8H+ORlrjs9N12cidism7OT7QigmGd+4YPkgsbOef6djv7PqH/lB8C7m5h/Kj48E4kxtjG8qSb/ftxNhFqNugf72XG9MBCgfOiJhEgIERGNFucbGx0tpabQIIWUBwflM4dplRYMFrtbhy2/x0ppPEDj4/xaZcX8Fh7SuGkbpFEmwA8PU0j7BEdHNRt1jarWE2n8KvKnOaTxCw+FKCSrgTaj/wPS3HVSwzvlbwSEKKxnNjsTNWcPIRrS+O8K/VpzLn3DnE2udLL4oZxJJpcdTW0uIqJMKsmuwe5y65wK3lSBLoeXSuE2GU8nW91eIqLscjTDdkf3e819ejo8LpJqlU2lVh3eVlfxe/aaRO9U8KYKdDm9VLpVkUykPS3508ytxtgmc8HnMXFD09nsIWnh83Q8Me/w5ZdqSycS7CTwbo+zqgE+nUhx67377UvvRET+vZvpYnHe+PnrU2/4CoPS569PleaTJ+ra7K8cwTb3PPXnGg/FFv/5XWlx+DoPfWe425tJWkg7sbp2zdWWX+AtsbrG5qamZpfOq6HEapxb772jJumdiKj70F6SFnub/MN/hDofyC/VNjn2H+wk8P17N/frKtB/aK//xT8UbwRcmDg0X5p/Traoez/TPWNy7E/ceu9fQno3qvNg/+WxycIPU++NP9tWGF4+9f54abY5or7+Dl0Bfkdn33vScu40dubss1Qcr770ydMnp5k2+c6j+dnm+3e/0r9bvTj+kNoPfdckiqIgXRnI8nsdqkNERC6fJxktfY7E55z+bk/x+1p9jrg9Lnc8JYW76Frc3dbc7ixUg5953lV5rtLK7vHuoVQxMGf/+OPVjsKg9OzZH68yQdq5557Kn2Z7Hu/SGtC+8NYS07QuG/ru3H2P84+lR1Nvfn+VijvwBxLd49M7sz2rg/xXSxOPLE2I7s8I/uL37B3U2jSGR5fq0GkfqsCOS4bAUQqEuHbvCWnO8SCJo9pttmrT0WmVxqZrpdAohYcqzJemx+g4DZZZWF45Ap/PflyVxilo4xJlNXsi6QlHaXRI5RkDIRoeUMvhmgUZ+R+Q2tj5GyXE3AioOJudiZoHR2l8RGOZAyIiCtm89IDX63JlSiE5GU/Mquzl9POLnyXjiVIad7g6/S7pBWyqQC72E2WXV9WmHnG5/GZ76ng9rlimFJKTiaR8/DARkcMnO81EcpU5zQ6fU/rwNlUgF/vzPepXlQe5XD5Tp+lrcq+kSr0NY9FYTGWOMOcmvis7t0K79Snis+l5fl0fjWoQEbmbm0z0q79je0fXzVK0lqaX4/kP8gvCXfzoCrtc3F9/plEnnG9rbWqKJ6Smk+XF5Q9UJh529/Ad4Ll13dmJ5TPJ6/xrTaNAIqKm1hZ7+9UfOtjff2Fysvjj6TfOHHpDuVf3E3xXdm6Fdn6K+P6DOw79gWlLn5984h8nSQVT5vy10B/4xn/1ahDJJ8aDkoP39vZNcpE7P1Ecrxi2md3Yhd+eOVKcOl42z7xmgdS3b9tBlc3rlyAIIhPVRVF9Vrs6TkHvb/YspdjwHFV7/3a1N3Nv3dG1aCneOz29bdY+R5zudk+KuV+QW1qOLqnt6G522/KC9Bz4ovMSF57z08vx5LE59eb32eXiZCu9GSabZ16zGuS874vm0q7QvlWM3pB+FOfeFeeUe3UI7dztX3Hu3VK8d2919G419eQKabarTlU67YuKiZigGmzpQi9rvJXN9R0kUZSHMSIaFTUmk9cubVSk8ZB899A4iSINBwtTnZHFCe0CNK5RsVGRxHGVWwPBURJlbcIBGhftn6m+Zk/EPSN/ysFRU2ut6f4fkOauCymfJUihAJG+2exM1DwwTKJYeAp5UVX4JTtcmzQWYJd4m90GenSbKrDyUzhcnc0WPhwdzk0aC7CX6tBk6DTNFFj5KRyuDtNjxZ3uruYKx/r8itnvbZVOZ+XjFW2nY7X2O+7quaPa1agXl3d7pRTd1uFr01dYIp6u56zEXTtC91e4/D70pYFDBkrsDn29v7/STmyZkxfnJg2UDxratz21r0JX9oMP7NYftnXt3L/7mQZc7L3iCqGCUKf+83lO95ZKnyP+lkort1mm6yk83t5KVdWr84ut91Vo0/Y89Hi1G4l1PcWex9vNNL8TEZF7q6O9Qt8soXtnHf79atRpH6rCrk57ARovOxFIcNTIRCHapQWGSdSIYSpPoVVOsNKiIhV3UBjV/0TaZ1dYgt6uJ9LaWceBJaq1NXhehYN0/A+U/w3IHy3/jPprrrsCtnJ5vJ2UXEiq18fbXOgDX+UCnW1+cYHrMM/gG/nNcXo8HZRaTGnUqqnQB77KBTpafa5MTD7HXPFBrpHfBHdT022U+DSuPiuvz1/oVF81uXiqFksQdW3v+2ua+ufr6jMZrZvu7tXS1Nqyl9YuqPZSIWrrKHSq10E+ir72+g9+9kX6jyf+oN5J49CXCp3qDeja8eLX6YlflRr2ebLx7dHTF6q4lN2G0nfv4DM0/vR76uvJGe+43vnUN5pPnBw/odrwSkT9u195oEGnuRAcgpjT+Pyvc3onIiJ3c3MvyXqql/hbCp3qq8zV3elwL8eXtN6iPN7+FjtH+zgPfK+dfrz0R/X15Gqz0hvRPa3f/V785R/H5CusFBlfuF6ufcBBE7kl9Tu3QnexU331iXW9eww2qtGoOwBQcnm8WzxiNJqMcoPL3FvMNnqbKdDh6mx1cZ3ziYicba1GGsbLcno8mz1iLJaK8bXabLbR20yBDmdHi5PrnE9E5Ghtsec03U1NtzflVlYS7EB06wuw65LNxmqVB7u29z21PTX27tQYOxH95p6n7toQPZybWlvuac3OzK6xw9cNL9ueySyr3zCrqf6Dnz19MPrir7gx6pYWYO/a8eLf7aALE4fe4LqHqtwOmL95Wjb7PVjQd+/gK/fG5anbfNJuPnrkwFFaePaXl8fYzWxn+0YlOARl/3mhYuN8zbibm/ubc0uy/Gx3Zq7E0d7mb8+mp5dTXMcu6130NTgPfK/rwIw8P1vPzMb0NH/tR830wepPXuJuUVvvoi9pH3C0J8TpCZH9tfp3Fua6qwsPZrBrYILGUCAAsOrUqVNEdPjw4XpXpLo2wmluhHOkjXGaOMdbxkY4zY1wjrQxTnMjnCNtjNPcCOdIpk4z35Ele/Nalark3LyDiJBb89ACDwAAAAAAANbkMIldLdi6DjwAAAAAAAAAVAcCPAAAAAAAAEADQIAHAAAAAAAAaAAYAw8AAAAAAADWYAx8TaAFHgAAAAAAAKABIMADAAAAAAAANAAEeAAAAAAAAIAGgAAPAAAAAAAA0AAwiR0AAAAAAABYk8vVuwYbAlrgAQAAAAAAABoAAjwAAAAAAABAA0CABwAAAAAAAGgAGAMPAAAAAAAA1uSy9a7BhoAWeAAAAAAAAIAGgAAPAAAAAAAA0AAQ4AEAAAAAAAAaAAI8AAAAAAAAQAPAJHYAAAAAAABgDSaxqwm0wAMAAAAAAAA0AAR4AAAAAAAAgAaAAA8AAAAAAADQADAGHgAAAAAAAKwRMQa+FtACDwAAAAAAANAABFEU610HgFvTqVOn6l0FAAAAAADDDh8+rH9nQRCIKHvtvSpVxrljHxEht+ahBR4AAAAAAACgAWAMPEB1Gbp/2YjyHQ1u7dPcCOdIG+M0cY63jI1wmhvhHGljnOZGOEfaGKe5Ec6R0Id03UOABwAAAAAAAGtymMSuFtCFHgAAAAAAAKABIMADAAAAAAAANAAEeAAAAAAAAIAGgAAPAAAAAAAA0AAQ4AEAAAAAAMCaXLZaX7URHhJYQ2FDR0dGBq0crh8CPAAAAAAAAGxc4SFF5FbZVO7owVBEuW0konGEBQjwAAAAAAAAsEFFRgbzST0QGhfzxkMBIqLwUOUMrnJ08fBI6Cv2R3gEeAAAAAAAANiYwiOhCBEFQuPjw4HCtsDweD6ER0Ij5Vvh1Y42cLhxCPAAAAAAAABgTS5Xra+qCofDRETB4VL+JiKiwPBwkHm8/NGB4FH+aAocDQYqH24CAjwAAAAAAABsRMUEHhhQPDQQ0B3BBwYC8k2BAWWJdnBVpVQAAAAAAACAdS0yMUFEqgk8H8EjRBMTESLlw0REFBwVRfVHytwZsAQt8AAAAAAAALCuCWrsKlw9Zhea4E3R7FtvFQI8AAAAAAAAbEATkSqs9EYUHhqqUn5HF3oAAAAAAACwRsxlqlu+Vl/1qotEJjS70KsJDxUWkA+Ojg/bnd/RAg8AAAAAAACgztAwdim9B0Ljo8Eq1AYBHgAAAAAAAG5RkZFBtfHzQ2GyNsxdSUrv1Wl8JyIEeAAAAAAAANjIIpEJla2FAfJqM9SrFDEyWGp7F6vS+E5EGAMPAAAAAAAAVmWz9a6BhsDwuDis9ViZpeIKS8zp6UEfGRkcDEWIiAKh8Wq1veehBR4AAAAAAAA2omAwSKTeBK+3Ab6U3oOjYnXTOyHAAwAAAAAAwAZVSPDhkRF+QbnIyEiYeVxTeKiU3qvXcb4EAR4AAAAAAAA2puBwKEBEkdDgoJThpUb1QGi4bCgvxvxqzTmvhAAPAAAAAAAAG1RguBC+I6HidPVSozrXI744nX0p6IdH8jsyh6pOdm8jBHjQL0yCQIJAgyP1rokeERoUSBBIGFJ7NEyyTjIAAAAAAGCWmM1U6asGlQ+OivL+7yqbFArT3NUUZqGHjWdIoDBRaLze9QAAAAAAgPUhOCqK5fdQTGdfbn77akELPGww4SGyuRsLAAAAAABALaAFHm5VARqvcA9tfchcvbZ4JcVsaNn04Fav+fJSsbFr0Si/bcvW7rtb5DvO3pj7cE1vqf6ujoOdlt4uRFF2T1NwCFbKs1ogc7jVmhTlFpfii+wCqB7vrlZb3mMzM/PJwt/U6elrd3sq7qal3OE6LR3/wavHp5kNnzs89eRO8+W9c6rvuavclt79v//h/r0VDrv6t4+fep3dYLEanMzk9cVJ/lV56DZLr8qz1+Wvyu7bugOKV2XFA3UdpVfmo4tzHyWZDW0dX769yUKBibPji+y/hsECmcO9rQ/e0dJqoSpF8RMnx08sMRv6d7/yQKepohae/eXlsfK7tPc+c2Rbn5EqHXzgwFP9pqpTRWe/tv+nv8l/u/vIeyeOVF79eN1Ji0s3RO7deLOj1WdHyTFx/mbhs8PZ5mhvs6NMlhhPpOM5ZoPT1em10timt8BUMrWmewFvp9vd5rbng7OSSx/9xZE/nWc2PHL80ecfMl/e74699u03uS13fvfBf/vOJvMl6reU+cNrGfYNvedw0939FgqcTP/rKe6PZqxA5nD/fu/9+2rzFwVbIMAD1E10YXFsXjGqZ23l7YvqkbsCteieN3tj7m1y7drRsdNadDNLzKncSxFzIgmCYOoDw3qBlXpIGZSKx6diOcXW5JX5pL/V32Pt156KpyvE8rysmLb0PJVdePXVz7+6JN/6zqm+d049/OS3fvY5o+UpQnje9LnPP36uTCB//bkX/vYdxVbz1eBEFxbPLqi8Kk9fMhWe1aJ73tync6fJ1b+9o1/93yMZubQyp36UN7BnU7fBisiszs69Pas4zeXF3y5T7+1bDxhPJdMf3zi7rNhqpMDV2dXpynsZMPX++NPvxeVbJy9/dfKymdi8lJiyp1aXTyheQ+vKxM9P/qbedbAkfiMXU7wXpm7m5klo3S5Y/BCML1evZSCbTi+nFcVnMwsx8ng9Lc76F1hjK88cefsfLsm3/u7Ya7+j3ucj9z1itLw3/9hzTOVN5vxP3u75idX7ApWIV15LXlG88mdOJWbIefc33T2GC8x++Iv0jGKrkQLFK+d037GBdQdd6AHqQz29FxlqHicql96LMleuLV5NldujOlTDdvExeSt6bQosV4IJ6um9KLoanbHya08lyxTOyeaq+udVT+9F6qG6HI30LnnnlOrTlX8i49XgqKf3orlP5yIGX5Va6b1I0dRfoJ7eS49ej+m6p6NBPb0XqUfxssofoqvA5cUyVTJBPb0XjZ05++ykwRKX4jYE+MnLZWq1Lrz1030/+6TelbBANb0XiavXRUvvxjfLFG6RetiWntlI83iVCqwx9fReNP3twB9/Z6g8jfQu+d2xt5/RfDqL1NN7kXoUL6v8IboKnDlVpkqW5LLV+gIGAjyoKk44n//SufhBeIg7ShA0Rpsr5ocfGeSOKj/LvfJZ1KuneJb8gdLOocFSJaUyNaemD1fawaBU7EPt9J43e2NlVm9xmas3yueEwm5Xbpi77vfuMtt/vmJUNprhLRdoc3qnbHq2UsCOrlbq2a4llbyyqjfVpLL6cr450+f+Vju9573+XNlAzrvw6jl254ef/NbUS9+aeolrP7/w6u+Pyy643jlVMZ8bqgYnFZvQTu95c5+WydUymclPdb0qJz+VvSozk9crPUsqWrGqmpJrf6wUlac/XjTQGL68WDGfVyhwefG3Hyf0P2FlS588Wyknj52p1B+eN7VsPXgvPHtmwXIh1fTWTz3fP1vvSliQXa4YsMXVmyY/AVI3c6sxc4dWlsuuafkpBVEAACAASURBVIftwvMnMwZuPtheIMfRXO3+8+f/6ax2es+b/nbZQM5beeaf2J17n488OhN5dIZrxl/5h+99dF5xpHXR91KVonL2w1MG4unMqYr5vEKBM6cSH07qf0JYh9CFHhRGBinEx9TwEA2GaFx7HFxkhAZDKtuHBKIgiaPGDoyESAjRqEhBHTvnqycQhcaJXabRkGCQ8jcbwifUCwnnY3+Ajpp9Ct7sPHdlL3WY55vlk1cWMlv0JOdUim/j9d59x6YthYf4lvlUcjbly3ek37K1+0HNEpMfXpRuH7h27SiWZpAsSjP927kULRLpvBawXKDd6Z0oGkuxv3upwzzfLJ9ZjLv9zcZumJZv2FdKZ0o7W++3L/P6q+cuMD9KPdX5Zvmrx1/d//Bj7TrKW3r9ndIFzd7HHpNy+8NPPnZsShpjv/T6O0vHmAJf/yM7Wr792A8fO9ZLimH5V19/5/DDxjvSzy2ojzbnm+WTkwuZbn2vyjn+VVnq9y5rmU8l51I+v/T3WotNqh7IHxVdS0U7XX5dZ8aZnl1dZX6U+rfzzfKJj2YzvVt0XSFMr7DZ23XXHd13eUkxwD7xyTL1qnWkL98dwJyx96fZ1nKpwzzfLL9w4v1tB+9t1lnm1FIpwJsbuG70lkGNTfz87xu77Z1IjHF3kkod5rlm+ZgYTwvNbmNFl23Yty6VzvLTpxT6t/Ot6Ll4WvToS84mCvR4PdqTQ+TWYlLaF5qbXNUejTf9zE9WmB+lDvN8s/ybHz1zqffpPTrKu/TJ70q3Azb915NSbu99/uSfnZfG2F+a/pdLd92pp0ADslfOsdcdUv92vll+MnNlyblLz6cnZWcnmZ/aXfc/6vKTYoD9ZG6GnGod6ct3B4BGgRZ44CnTe14kpNkOr5WrC8IaK7ETUbjcgUODxFWk7M5EFBq0ML18sHCzIBImlbOP0EiYiCgQJHvye3KG6Yjr7+qQhrv7OzvYoe/R1ZSeltvoGtvAy+dtj+8gNyVeZk3HLXe28d/f1WrPyHludDo/Ut1cqDZYYE60P73Lfp8eX7MUmz3NzWyETiWzBto6sump+aih9E6US5Wu1xwemwc3Xn2dafdm8zb7PRFdeOfqBdJh+urrpbzd/vDn2KsW7scL04ta1Xj4yXx6J6L2Yz88/DCz34VpE1cnyVn2VdnZEWhR+Z7yyVlHcbJXZf92ZtS6x3eAmxIvEy39c2QmF9hp5ZjY7/ENsDcOUsk5M81niU+YjNO6pVsanc5+T0Sry4lV0oMrsPf2fHonItddd3T0MvutJBUpPbn29vgN29M70cLYZOmHvn2DUtjuu3eQDd5Tk4u6e8XHp0r/U819ui6zeZOXDXfar5nLJ/ft/1ajp3eiGLGvCN/W0nD35q3c0PekkYb07HJu/npV0zv/7k1Ot1sanc5+T0TZrM5uxDYXyLbVO90ug/eiTXhzmukez+btTU+f5NrMf/e/VkiH8/9rutS0vqf3L9mIvmfbI6UfV85fNlPfciZzTGu5sOtRaXQ6+z0RiTOT+q5QuAKddz9avI/b7rr/MPvJn4sqPgej7yX/9RdI77cGBHhghUvpPRAiUSx8jQaJpFZomQh9JVT8PkDjovyofLHlO+GPMkeFpIgcoRNMmB6R+tUHSzuLIonjpVA9UrbvfXCUq1VovFBCfsNwSOVJCxU5UUj1waPlytcvlWWv7HtauGauLa3MlX0qoysqsFfGHu8WWd5u8bLt59FUpcvltZXS8HuP/24Lk8+zn0ayVgNZ4NaZrM0WKOZsnrSuiJs3zuH3cO+ofi/zq8vmdF4ApuLxK0sp49GsmgF+eomJ5bK8TQ/ft1NjT5069vZyP+/t7dDYc+fPSrPT7yzTxr6313jASmWZi3pXN/+q7G7hXpV6Lv9jKe5V2a14VXar7ixrt+d387d4mSZ3p9/EnbVkhrnedfW2cafZu4mZMT6Z1nVlTE0H7mgtThfftE17srpNXu65VmfnfntxVd89AoO42eaaD+7g2tgP7mBaGQ0Ma7cW4Jc+eXq9dp6f+Pnfe46enKh3NWyQZbuMuwUP18YueH0ae5YVv5FbMjghhAk5dr58wePkPsw8LofGnrUqMJspjZZ3OFtqMPn8+cvMO4Msb1PvXzJTzZ2/ZPw9ZHfrndzPm/buNlyGftEl5k58u7OHe+9wbuln9lzUd8++333//uLfoN+hPVmdw889l3jltcQfzlXnSogjZrNV+qp+3RsJutADQwrAgRCND5e2B0dpXKv7+kgh3MoOyR8lFpvfwyMUUW2+VnSwHx4nKvYCiEyQdEykmKtHZR3yAzQ+ToODFGH2MSFwlAIhiqj1oj9hc/95PpYrrsI9Lj9JbXfZaIqo0mV62c7wcn5P+Vd98sMbUgOga9dWn4k+ukXlPykE4y3v9hQoCIK8L75p3LxxitjsdHhIahPKpbLkN56r/a3+lqSOafDYu0JOB8XjV5gGfI+vuc9Ko8kUG8vleZv62vcSFXdYvDBNJNtBqbfcIXyru+zA/b9/ab/Kdv4Ww95KC3mpMPiqlAdyhe7bug/pfnKf9Krk79lxNw6IyOM7sMfaUliJNHO962qVLY3X5G4lqeE9s5ok0rN2nrflwUG12fn5mwWtZZeT671967YVw5PnqeNiuSJstzf3ERV3iE8tEelJ45OLpd7v7c30/vhXmTH2ffsGnynXFT9+4kypS//Bfb1T703bMqF9NfzVj144+ta3vvZWvethQpa9R+om+bsxm+fTlCX5DjoIrdspaW0aPFUil7edsrdqQXASFXcQszkdTW92FphbS0ofJUKzx1mLqevPX2LeOuR5m+7cs4neLO5wefU8kWwHpTt3txJpHbJywfZWd8baInOx0S7IrqhaOgSSGt6XxCiRnksu/z7vF/apbOdvFghl10xx3v1Nx6zhyfNg/UALPEgiFC5kcfr1sPzBwDDTNs6QBocrDyEiChZbvNVatokopHbU0WIj+QTTKhAoPrtKM7vU8q892L6yAAUDRMpe9MVfi2395ynKdm7zKEaxepzMFl093itYSzKT4blaygYPbua8Fp99y86prO5m7Ta+uQIFh8mF69Rx88Y5HfJRlU6B2cL1adTF6enr0juUnatJNjXDd79PxeJX5vk16o3gEnVvu3yFdm7L0gVd0YRtP+fGw8t+5Jr3tUyf+/wPSkP09z72+WMV7yAoyF6V8pTscTJb2B7vZq0lmWnqXNL9Aq4azHa7rLK9dbxu+dLHXhezJbNqZV655NrbTAN765aOu7TuBXhbHxw0s3CdFm62ufZm+c2c9iZmC9uurrvMpWnZDHlT741/9ZfjWovDcevG9e9+aoeuZ6yD3UfeO/fCy1+sdzVMYwO8U9FMzG1Jk+F34zZHl+Ul6DRk2cFdDkGekLktYlbHvWcbC+QmunM6q995nkiWqO/c0yp7+M7dzJZLK7qmnXuot9Tx/tL0v7DT43HD47nmfTuIbD92f4f89+dvZ7YsiYZWOZGJvpdkGtiFXYc1p0jx7/d+wczCdbCuIMCDZKIYXAfUk6qUq0vChWHnZcLtgNSEruyjZ6RNe6A4hV4kVGmWe7OOqt1rsL3/fK1lrs4zQ2qVHexZqdiV0ueHa1eXnta3hiEIgqP6Xf9s4urp8u9qd+u/XGRnsNOQW1wyn+Ft9/BjUmd4brb5159jpqPr3X+s7Fx0F159te/xF/qY9E6fO/x7XbPo1Rc/0F3Zwb7A6fcQpWJnL82dlr4+Taruun6szs79dvwG1z2+reNB9fnwmg4Mbv3yHS3yC/T1h53BTkP8xEm1DM/Nh9/51APa04TV04GXz72QOnFEe6LajcwndG13tNt3h6mB5LLx0keG0Oxu4MjQ+/R3pbuT7Gzz09+WZrAjuvO7dxleW77+xCuvJf71F1z3+J7DXvX58PrdX/hm0/37GuZSCLShCz0oBDRCdaDMLPQhEkIVip2wNsguOEpBRWIfKr4LWZmCXqLai77Qfz5oQ/lFUeVkTmV2TmWsvE5nbyxeYVoLt3SV6xLPzY1vufndUCd1PRPRWyiwWtFdR2xmdtbV95E8zc279E6MLdHZvJ9bXE37jdwXyDM0J9yFaX2dknv3//7Jpb7n8rPKLx3/wQvHlTuURrzrqpg0N74JsYpzQ8h3Nv+qnPuUW/u9u7P0qpRVY1a58vzayulLpRnyjVKZSa7CzoZPU/YU0iz3Mq1bur9sbnGLSnSEbWbn5ThRxdebzob6+Ikznxw8sq2P2yL1lm8+emT3Qf01q5WBv/lvqb+pdyXsIGYMzDMnZtMC6ZiIvnmrw/C7sWFZI9OrZnMiOSt8ntlVIDeVfa2a34lo9byB9dhXL1wi0jFv/J3fefD5S699+00iIrr0p78I/Em+w3cf/LfvyDslWaYyk1yFnQ3fgJY9hTTLvYyw69GmXUbLhvWrgW+ngc1UWsircIgVo6J6N34qLupudZH2AA0Hidhe9MX+80Fl74MGMHtj7kP26r9l093lLvrZufFvteb3W50swLt6uvy78l/tHi6uZ1OLtg/gNO1zh6de4maP5x6qlN6V3fVff+6Fvsdf+Hyl9erra06WyVs2aUfx5JxGj0p5IeuIvOP99Mc3fluVqeZrSRbgO5/6xoFX8l9Herku+kvTJyZLP42dKbXJ9+3bfXT9dw0BKGE/Vhq7+b3gkeOPzhxXH1/1yPFHq5Dea0Le8T774S8S9Z1qPpup1hcwGv8FCXYp08Be+dgQPzO82te46iB5g4bHy411Dw1azfBBvhd9qf98wwX4zNVrfHr3+Pn15OSiC7HS6PfyPe1h3XF1+Ipv5k5PXxczV7nT3cdneEMdQKrq9ede6Hv81Ouqj71zSkcUbz/2w29NvfStqZe+NfVkaag8vzT9upKZvM4Hb4+fX0/OgLlPV+Yq71V7rrvu2Prlwa1fHtz65dtL09ZVY7H3Guo8uq/YDtve+8w3mIb09m3P8Bl+7Fpxtnl23bj23qd0LzgPsB5k08zSpw6Hp/HjwvS3A6/1HJtWfex3x17rCbz9jIGW/3Wj3XX/N5u+8M2mL3yz6e5+aSsWe7/loQs9KGjN5a5sb5cyv5Xp380IMt2p+XXmlXPIGy05SBQuliP1n69ffq80abyqzNVrXM958vgP7ig/n3xmdrV0ee1v9ViYfN4M23u4r8MhXm75XMB2Ktfx3unu8KRK89hnRR0rG5incwm315974W9Li7q3H/thcVH3d04V+9XThVdf/Tw9pmtM++cOTxExB557/TGNtn07+Ey9Kievcz3nyeM/sF3+qvR5XERc0PV3dhwoLOUoKyE5uZDptrDKY0Wyhd8Ma+v4Mi3+9uNCi/zq7Or0lg7j0wtWV1+brlzdd+/gK/dqPNa+7Wj/dCmrLyWmiPpo4dnSunHNRx/YZmJhBOCkbuZWNRZw9Gx2tBpbnUFw6ug/vy457R4PplGgmGJmt3M6HXZOPv+7Y8Wu7AqPHH/0eWPTyLXu1dF/nmj624E/ltaW3/Nn/3byrjvllVn5hyNv08kHn9ZVYMHMqcSHk+oP9RxmE7UesoXfDOs53ESl+ohXzmV3Ha7FqgFQD41/Sw1sI81dF1afHO6EcmulQ2wTocH8xHVDioeCXJu89VsJQakXfbX6z/stXhZXkPzwIp/eWzY9WCG9E6WYgKdYmt4cO2d7r06B1rldG+It1Myy6uVNnzteSu/08JOPleaN52ehu/DqOfUmeqXP9TOJ/err72jvqcZUJtcvGbnEp/eWTYcU6V2JSe9E5Orf3tHP3HqJGl7YwHImN6qtmUnsiU+qv6I2EfW1r4O2bnbZOYqfOHn2q78sfp3k1pAbO1PYXroFAKYILmRy+wrM5VKlCV7kK8lXW+udRiK0Huf/6aNSeqfe54vpnYgeOf7gfy093co//JN6E71ZVjO5UT07mcQ+mcMqcbeuDXH1CfoU11Ej1aXawoW12bUOGVJG6/xxQ4UZ4y11bg/QQLEaVge6VyL1oh8ZqVL/eT+7XDi/7DMRv6B3pVXfFJIfXmTWgSPyd3U8WLbnfF50LVl60qr0n1eZgc7aSuy2F2iGh21Uz+bkcyhlRWaLYpX4xrG3t6P0A7fiunKLrjXYL7xztXSIYqr5vY/ttxLFC09hZOI9Urwq5S19qSyzxejqbsnIJa67u7+z45BGz3k//1+iuK3APzX3XqFLKxvgk+kV2cNGVm43wdAUeqZxjercmvD5LYlyq8RD42Ib1bNp+ccBt0WxSnxdcXk7J8pvy+X4Rd11RGnrBWazudI+Ne8/v2nv7tIP5y+tyh4+f5nZsmdTxUXgiVb+5c3SO5tiqvlNT3+Huc/45vTvyEYCG+Cji/Jpb42s3G6CoSn07HvWbLW+gIEu9MAYHqbQEFF+VvkI06w9QoOhCodQmASBRkWut/mQNG+8kRXjVAWDhTXnQ4MUGS0uL0/Fpx4q7aaTZmf7IIUCFIoUl7ivQv95j8tPUmDORmUdmrlI7zQSFWTp3bVrR4e+meSr1H9eKJupTcRt2wu0zOnwEBUbVnOpLPnZ68JsjmlzrWKAj65GSx0onJ4++Tzz/BR3TuOLGfe17yUqRu7FC9NEbE/oKTbAd+zV0Una3LT2XK975Rz1yjsLhiheld02vSr59C5vRS9bjSpocrdSonj5m1lNErF3EhJp5srY1apjeP70xzfOSu3q3tYHZWvCcXcEaqW9uY+omNLjU7J5nblIryvAj505y45mf+aIrD88P8Udt8481BDXKz5NWeJSOrtK/DoL8CQITpJWphfly5WIfN7Wk6WtFljN/vN63LlnE0mR+/LqeSI2pZ+/xLyr7G7VEeCrMq29Ti0dAk0Wf5tLYpSIvcBaW2QuXNoFHdde2Q9/kZba1f37vbI14bg7AnArQ4AHVpBGgzSUD65heZflUIhCobKHMOu6yYR+rblQvN6qMcvIhYc0hjgH+WCvZiBA+VKkpe9kNx2I6Giw1N2gGtPXeZx+ouI1emZmLbOTGcg6u8ouEO3SnaUzV6+ZS+9ElF1jgqapUffq2MAtWyiOb0DX2zve9gKtcgpuJsBHU7kOZqUdbro4p6N6/TvdLgdJ/R2zqcWUu4f902ezUeZ6zWOi238vG+CXXn9n6RjTy/31P16V7WnM9NIFojJHSR349/a2ExWj0vS54+/sZxeN41r1TXT79zh9zKtybi3Tz7wq59a4V6Xu4baZyetG0jsReTzdnmi0+C81t5akFjZGZ6LcKHqn4XttXtcmIinATy9n7mJWaJ9eYWaQ97r1zMm8ycsM2k+ufrTcwi4at7ocX5XvXH3tTWyAH7sWP8p0qi9NMkeFqF9RX3szUXFpuqXpE5PbnupnHl5aHFuS7QxV4Nns6Cq7g9PNfECkxVRaaC696YrJmGzPdcTB5e1UVmxmmtBT7GKlDkFXlrZaoJhldrG9hz89cvzR8sut37m7laiY0i9N/8ulu5hO9dP/woyfv3NPKxl0/tIqUZk3N52D6gt6DjeprdlW4m93lP4WS9mZJRezQnt2dpLZs0PPZ7PDz3wORs9lZvaxi8aJM1dF+c5wa0IXeuAFR9UzcCBEwxrT1AdHaTxUrkxbFmknotHxsncBAjSuMTs9t9dReSETij75pX2KC8vZzNvDdJSKzi9K08VHFxbZqeP1N4ZHF1a59d636k/vRGtJNvkb7LSvm8hGbFncXh8FmsH9ulKxuNQSnorHmWkFyON1Vm/eOI/Hxc0zzzbIZ9NTSymmIq4OM4v57nyYjcqvviq1hLPfE9Hez+3UE+Afvm8n85O8kzw/7r3UJ19W+OvPvXp8WjpENvM8V2F9vFvYV+XCYmRN5Xsi8rcYeFVy673fVim9ExG5utkZKNZWTl+PSQ3ysgXk/WY6dTRtYwP27JzUfs5+T0StbU16roxb25rZ3aY/nvuoeK9DMfM899TV1Hmwv/TD1HvjUvv51Pvj7FDzvv4OXQF+Ryc3zzzbIL/0ydPcmPbOo/nZ5vt3vyItNSf74metP/hAYTt3UwDM8HF92WI3ROnFEme+JyKvsRnvqo/rn5VNp9eyKt+TgcZwawVyfcd0ddq320O9TMJf+Ycj0vxzK88cYeaio02P/Cc99xl7/5KdGE/eSX7lGXbcu64++Ub0O9iAfeU1qf2c/Z6IhJ5+Pb9poWcnu1v2w9ek7mGKmee5p4ZbDFrgQSE4SmKEBgcpwmwZDVKZeeoCwyQO08igfJy81u0AkwI0Lsqnnc9TtqKXK2ScO7vIBMkzfYAGiCJEgaDVjgMatnT5/WtR6bp89sbc2yp7eXfxU0xz67qzE8unYh/OZ2R7qhVIROTv6jjIF8tPhWWoe3AFgiCwKVsUVQaukyJu87sJ7N1/cwVWld/n8aRKCTm6Gr2ispc8Nlfq9G6QbJ55zWqQx+c2Nz7i4cf2733nnNTE/fpzL/Q9p9xr5zF+xnjNTu+f63/4uauvl3Z79XhfaRZ6Lor37ny4t1TCsc+dY+4XLB3/wQvH1WrLj6LXq7uTe1XOfTp3WmUvbz//8uGWZGcnlk/FJhYysj3VCiTiJ6vzd/q6F5h2+1T07CXVPvXymujUu6X1o+VVqWF8+uMb0x8r92piW+apTFd5b8tdbatM8s98dPHGR2rP27qltWZT0B+8t7dvspSrx86c/eoZ5V7FsM3spt5VXjbPvGaB1Ldv20GVzVAjgq9NTJX+F8XV62ofED62Zb6wW+nduM3RXqP7TCyP2+nMZqVP4lQytaCyl6OZ7zqQSqZKadzhbGtySmncXIF52Rz7a9PXad9uvU9/d9PvfiJ1lZ/+duC1byv3eugufsZ4bqr5O7/7oLS0+yMP9X77zenSbkc+urM0C/3b/8B0sL/zoW02B3hy7tqfmTkn/U6zH/4i+6Fyr362ZZ7KdJX373P1nGOS/1LmD79QnVxE2LV/XY0UAXshwIOqfFSWCapNHMYYHidda72rFs4+PkximYIqVaPys1SqQGSkcLMieFTHE5ni8d3dlRybLzel05atm7boK4ybgs4iA532dXEIlCv7yxYEY93dbS/QKqd7iy8zFSs37szf6rX3t6r+FPOV/g083j4zze9ERNS7/2ePXS2/vvrDT+pfuW3nz56clFZ9047i7cf+L26g+8NPHn74HY2l4yX8PPYGeHwDncmzC+Veld23berWV5iFV6U3sN1/9nq0/OH6a6IovuW+LfHyq7L33m5gvbfe2zs+WV6sMHVzW8eDW2p4vdG+7al9C0+/Fy+zy8EHdusP2wcf2H1w8vJY+Z36dz+Dxd7ry9nm8MVyMfl0oiyhdfP66j+f53C2uHPLiqn3WB6vy8B9XrsK1Nlp33Z3fufAf32Ti9YKvc8f1/029dB9zz/ErF136U9/EfiTym57/uz57+hp0jfGv8+z62r5VdmddxtY78159+HczKkKU7r1HPbuqk//eTFbi8lKAV3oARQKC+ZZnnivLH9nx8EuzSvaLVu779Y7Hyk3BZ0J0epODS2UGUBnKmzbXqBVnubmPp/me6m/1d9Tvd7zJa6eruaOMpcAHu+uVksJau9j5ZZkf/jJb/3MUK/1zx2eks1CJ7fzZy8xy8uV28gX++RO7Ycr4Jdtk+u+rTug+1U5t2bhZeXxHdju177p4+rfrr8mKlq3dJeJ0723bz1grA2y6cBg911lZrxr6/jy7XbPaF9J372Dz+zTjNMHHzDaZb3zqW8MHi1zPdy/+5UHOg2VCFXRvNXh05xvRGjdbnwOzxpxut1t2mPzPV5Pi8EkbbrAbPl75LWy6emT7AJvMr3PR+4rP5Be5pHjj/7bd8uG84fum2GWl7OVsOvRMnHaefc33cb6uve7v/BoucYW40vQQ8NBCzwALzJSGAgQHK5S/3mJv7Pjwc7M1WuKZdt1LPxWwi3hbpmJabEqExyCsrt7uRxe8wKt8jQ372rOLS7FF9m74pYzs0GOjnZ/B2VmZE3x1rvoF+197LGpx5aO/6A0+JzIQmbu3f/7l/bT9LnP/+AcP4F8+7Eflknp7cd++K1jyqOU89Kb4u/sONSZmbyuWLZdY+E3danUnMVXpcd3YI+P1lZOf5pkNxu5iVBO65buL2/JfHSxNGSdyErSdt11x9a7kmtvX1zl1nxSzktfQ333Dr5yb/zEyfET3LBQ00m7+eiRA0dp4dlf8k3xKvPSQ101b3U0p8WlG9z6aZ7Njtb1NvRdzul2d7rFeCIdZ3t0OV2dXpONbTYUKNSpBZ6IiDY9ffLRpy999BdH/nSe2frI8Ueff0jzmDLu/M6DM9+h8//09l/8hF8dY8+f/Vu1ortE2PVo066lzB9e45YONp+02133f9MVfS/5h3PchZByXnq4RQkaY0gBNpjwUGku/TwD4+rVnTp1iogOHz5sqZR1byOc5kY4R9oYp4lzvGVshNPcCOdIG+M0N8I50sY4zY1wjmTqNPM9IJP/34kqVcn7fxwl2fzFGxi60AOoCY7av/w7AAAAAACABehCD0BEzPrwZN+6dwAAAAAAG0S2wvx6YAsEeAAiqjj1PQAAAAAAQJ2hCz0AAAAAAABAA0CABwAAAAAAAGgA6EIPAAAAAAAAlojZTL2rsCGgBR4AAAAAAACgASDAAwAAAAAAADQABHgAAAAAAACABoAADwAAAAAAANAAMIkdAAAAAAAAWJPL1rsGGwJa4AEAAAAAAAAaAAI8AAAAAAAAQANAgAcAAAAAAABoABgDDwAAAAAAAJaI2Uy9q7AhoAUeAAAAAAAAoAEgwAMAAAAAAAA0AAR4AAAAAAAAgAaAAA8AAAAAAADQADCJHQAAAAAAAFiTzda7BhsCWuABAAAAAAAAGgACPAAAAAAAAEADQIAHAAAAAAAAaACCKIr1rgPArenUqVP1rgIAAAAAgGGHDx/Wv7MgCEQU+58/rVJlfP/5vxARcmseWuABAAAAAAAAGgBmoQeoLkP3LxtRvqPBrX2aG+EcaWOcYwuoZAAAIABJREFUJs7xlrERTnMjnCNtjNPcCOdIG+M0N8I5EvqQrntogQcAAAAAAABoAAjwAAAAAAAAAA0AXegBAAAAAADAmmy23jXYENACDwAAAAAAANAAEOABAAAAAAAAGgACPAAAAAAAAEADQIAHAAAAAAAAaACYxA4AAAAAAAAsEbOZeldhQ0ALPAAAAAAAAEADQIAHAAAAAAAAaAAI8AAAAAAAAAANAGPgAQAAAAAAwJpstt412BDQAg8AAAAAAADQABDgAQAAAAAAABoAAjwAAAAAAABAA0CABwAAAAAAAGgAmMQOAAAAAAAArMll6l2DDQEt8AAAAAAAAAANAAEeAAAAAAAAoAEgwAMAAAAAAAA0AIyBBwAAAAAAAEvEbLbeVdgQ0AIPAAAAAAAAG1t4SGANhU2XFBkZtFhCGQjwAAAAAAAAsHGFhxR5W2WTPpGRr4Qi9lRLDQI8AAAAAAAAbFCRkcF8Ug+ExsW88VCAiCg8NDhiMItXOb4jwMNGNDJIgkCCQHpej+EhAzsDAAAAAEAjCY+EIkQUCI2PDwcK2wLD4/kMHwmNGGmFr3p8R4AHAAAAAAAAq7LZan1VVTgcJiIKDkvpPS8wPBxkHtdX1kgoQhQMBu2soAxmoQdYb2YTv/nviUVmw86vtT84WI3C3Q/+v/6dWnuOR//Hy2l2g53VIKIcpRKiyGxweAW3s+YFZsVkkttgtRqshHjjvMj+En07HJvb7Sh5Sbx+rXCu7tscW3sq7J6eyd34lN0gbL5X8NlRkQpi4uS5XIrZ0Hqnc+tm8+WlPs5NXhf5bcLW/9PRar5IfdK0PCuy1w+eTqGludYFxmfFOPeipJZewWOhFrYQc/xfRBAEoU5VqRZRFGXn6GjgU0yLSzf4/73NjlZb3g5i4vzNwi/K2eZob7OjzCo5+7X9P/1N/tvdR947cWSgvtUpyS0sxhYyzAZv055NtlyrZz6dS6zlv3V5tnd4KrxzZFLXF1Psm3fLppbbvHZUhHIrK4ll7j/Qe7vflo/d7PxiMpb/1um+bZPbXW7f9Kcraf79lHx+X1ct3lHFaDQZzTEbXO4tzfb8BpZX04VrGoer0+9CzNOpkM8DAeVbwUAgQOEIhcNh0hXJw0NDYaLg6GgwLFRl/joiQoAHWFey7/731Xdn5Vuvvrz0P8qHbf3lv8zdGtCQfvv/iV5VbLWvGpRNiJmcfGMuKSaJ3D7BRMcgcwWmY6LiIEvVYC2fzy0n5Btj13LXr9kQnpdnxMo75TFRnyHefF+kdmH7jurFEHH+XG4+Jt+6ej67et5M5FaL7oUnuvG/szd8jv791YqyythMRKkFccFsfjZRYGpBXIurbF+bFqlZ6Ow0Xglb5ESVP4koimJjJ1yO/P6EtLEhb1TEb+Riyv+9m7l5Elq3W30FxZd1vy/V2cTPT/6m3nVQSsVi16OKz6Rk4tKcDeE5FUut6d2XifqMtZW1S+S6rbupxUI10onEp3HFOaaSH6dsCM/pRFrxkaNGLbrnxaKxWNTRtqlpk1238RUyqeRCUvFCyaRnV9Pe5qY2a7Esk8okK+8FSpGJCSIiGhgIKB4LDAwQRYgmJiJEyodlSvGdDLTZG4cu9ADrhXp6L1IP1YZcfblM+TqfyIZqqIbt0hOohepqFFj+iUxUg6Wa3ovEm++Luq4yNMSulSmcp57eS4/emLFQj3LU07v06I3/nVs1Upx2ei+K5SbPialye5ikGrYla9OGn9REgVrpvViiuLBgsBK2UE3vRaqxt/GUOw1Fs/y6p5rei8TV65ZeQambZQpfX9766b6ffVLvSsipp/eitZW1T60ks2SiTOE89fReepRvljdEPb0XxaKxeUv/gckyhZdop/ei3PJKYqU6/bXV03tRMp5Yzmg9qKf0dJnCbxmCGrsKV2uAzzfB65SP74HQcDV7zxMRAjzAerH4+1ildJ1++2UL10fj0bfHK+919eWK+dxSNcR0ubBdeAIj1ynmCswlK+dzQ9XgDpypGLDFm2VydVmxa7mbS/p2TYg3Kj1L+lPd9wKMSH0saqf3PPHGed2/gZj4Sfn0Xtgt98nHNl+8ZFfLhe28NSPh2USB2dWy6T0vLi4buiNinY7w2mjxVqniTYhGyvDZ5YoBW1y9afJ0Ujdzq1buStbQWz/1fP9svSuhkEl9Wilgr62UydVlJROXVnTmwtzCYqVnyaQ+jZm6vZ1Nz1cK2LFo0uS/USr5cVRP5s6tRMun98Juy7p2MyiXWakUsJNxs1cemfRsvMqjxG9lExE75pwrxvdfD+tO/KahCz00ssgIDYaIiIKjNBokCpMwVHq0sLExpN99m33rlXqq883y44l3Z92f2WKmfH2pO32FDflbmv7q/27qIMWw/PHUVXKb60if4Wsh9VTnWtGzYjYnOPXdXvz/2Xv72EiuMv/3OfXS3e7229gzYw9zMyTEmdkZm7wghShahAQhZLmXTQTBRpHyA2kF2t+CtCslwD9wZVt3+YeXSLsSsIgrJLiRonUnoGS5NzuELFLET9GAtCHBPcMkhoTsDvG82DN+a3d3ddW5f3R39Tn10vXS1e1u+/tR/2FXn3rqVHd11fme5znPE8+glA1FYakMMXKtoje5RTEC6fmGz2pzyS1/g29MsJFMNNMtHftOipel5fd2wLxjPXxxg6J2Iwi+JultO2Bedstf42s3sfEQawkqa7Jj8LBy8lR9vt3hma9co8pNlGAg/e6m9K8d3y550Xf5rsEGWq21bMtgRVbvA0cbb8mr6M1NXhnq3np43yXholuec+rDIPMGDm0ueHkktzwn6otz5MUN8d9mwLzkli9GuJhtWjr2e4rz3/9aD/reiWi76L3aXHbLV9eL1mA22jOptWPfSbkiLb+3A+bl9fCVcrWSDVpC76JYkiSxHTAvu+XNzZKVzUQ7x9aOfQnTLEoiVx0/lK4/hByeedPcNfXE8uEQEVG5XJWSGzQC5mW3vLlT0dKpaDeV1o79LmN1ONvc3s2aFgrnW4bQd1O+wwMP9g+FRUm9U60C3Az1R/W35Yrg91bf9w/2OnPxbyIy31yOc2sM4Vd3d0O/r6beieho5uFHxDGddT04FN8LU/J7a5mmPFYzklQO+wCIZ1DeS880BuAKpeRVhnHC6G+Q6EEYOdVc7i7+TUTyeDoA47L19qtRvOUlviE66oXl7vqEIip24wZPeOx9jQvOYDZ+l73cXfybiPjWWpjnsOwVzCo3n2oObVI3KVJKvCJPcv3frjRxMHC0KY/Fv4moEvJ7iWHQoIrw9aTGBHGl08hRJo4vK4GO+qRwSFtxubu89L1//NMBSDGa8qxEf5xikcRrL3tMuPaOSddeJA+ouWGtvd0f6v0Pz95519/0pnonqm4LN65ULmsvd09ls+LS90q5GiHGvFp5++p2BPVO1npRFJjCcnctNZkTHqjV6nbkSG9zV+i6PpCxl7vrmYy49N2omBGuJ9NYvV4Mq96JDEM0rowMp5vPZFWflBLpWUbCOtQsCR+alk7by921VFpc+l41zAifrlVd3yr1jnrf13jH1zcoLC52Ub5DwIP9wnn69ILX9gLN9IOGv35FeP4c1W+RfOz6e4Tc79cvR9aU1/9jK0zwPBHRTO7h+xpPsJmUv49dORQnCkDWwwpT5PuPqvq0TNygylJ68+8Wd8EY/ndDfJBmWFZybrOskILeKIV95G5cdOSQD9GNDTn7/YgkOcRuUIYi+tsCkGRklsnZrdmgoLcr4aSC2Cx12OlgHxpnfo3bRBpE6cI1U+uJkDE+5IAzjsGqlC1cdQTN6SQa6Z6Al3C6ivrY6S4hRZHIb7G+m6UwDaGTzmuPCSpGbtmS3XesG1FmIfeO89//WupTz57f6274UhUrdSiDKem5M5jWfFq2olIsrkRdrO6Q5WlNTFaXSmnCrVdJRY3fNS1ROWd16RyzoqdbatkKo1T6r4DV7K5dTGEkoKrOvO8pTXxcGVY7iXBcWOK9nKU16SaSFj8BqWUrqpXylZ1qO6vmDxaFxRmv9fNzeYq0zN3H9qcXCh5F6DoHQujBviC/QEREs8SXGlvmaK6W/7FAi3nvWPqFGVroRu+CuXFZuF8fVQ/J745OqGQ73q+Y10l3NGjFldJ/NIPz9ffdZ8mx+k4OfXjocx/22C5PMajxSqFJKpq5BsUKkd01HioyNbZBprO0l2x1zAjEUCKG6Ix1aWNd1PMlMiiGeGaH76BiUBo8qRvyxAER6RPKiaDKc7EpF0WHuVNvp7OsKY2KVKHAiHd27C/VY6GPnkquOJ4kyzVyDPVUncgWzFUyydmgCwadxNurTVr/SPolwNxNaxnL+sXzXke69nSva8/GiHcVsaETVG4vDV63ePgbP/zUC3/zyAt73Q8bUxLwTm2sKimy4yesSjXOyH1weHCwHJQGT+qGPHFARFrqxJE2luhIspxpzitQ0ZvXKK/GugKzueyAEZAGL5vLZnNhDepKoj5OiwtKW9EcthWmETUaWFWL0tEPnh7IZIz20uAdeLyj5OsL5L0y1Nd3q8v3pS6u24UHHuwXphea6p2IZpdoeaH+d36xx53wphiRfmjC+bM8dFTYcsUMmcKsZlmsG3fLIzErwF3/j61nmrJffd8jmQgzCAKip8rt3Ja2tExw3SGD3OBiuLKWiiM9ROWsZ5wG9LSwpURRI0/1SeVEuBJ0recROgmXHOauvop+5kQi3qU4/CxLpkwxEckOc9X1CUrOcCOUxySOQU0OknfF6kvCLFw3EiCCdu0rmeuHx1Ren01LiNeJqjs7L20xKOpVpI4o422XoOsOtz7021d++NT9e90NmYroFtYU5wcpbbEqUb8dLXXiSKgSdFI3SEklOhVoiHkjVMV5+5O2RI9dV/XJQ0nUb69UhaeXkuwC+Kroz1eY07a0JTgzrxNFGxtqtwRdUnDT7NCr3Z5Nzy9zD5ZmqV4qjuql4hzUS8z5R9AXns4XiIjycx6+/cbmmcVkhUhvfNsAtMs0/eu8a9s8zS5QnogK9HSB2oyP6UekzPYzuftm6Pp/RDLgUdnulkeGYmXR62ncheiUdNgsel2inZrtGdJdueuy71YOx4uj6CmKfO1a8z93gH3fo5MqxJGYm3xbY4ONSZAYRewASJIsGz/cJ3MZdz/1yt89vNed6C7t1GxXUpozdx2lM1PDvaYahCx07WJtlgSJ6A6w71HUkSE9wYnrA8vs7Czl854u+EAH/J7QUyNUAOIyPeudGXK2Ec1S8Fr+trBMnAe8uhIPEyknXOjGYvC8MwtdvGPp93199L4Zv8YhzEWZVQ6zDD4pgw47epbFnXvnRoSqbGEbj5xSIqp3p+VrrzpX0Rf/ZL3dXjl6PyKtQm9vyTp/5xUx6JON35SkloiSSilU43gGB4al7ZV1vn6p/nKr90iHiM2+8Kq3JtK69t7/PHg1woXBQ15FA8eUPlHvZ/72Hys9rN4rUfytsp/cl1Q2OxVRvTu6sb257VxFXy6tXI1Zjt4I1+1643BPdj2TuSkx9U7FndKGoN+zGT3ZwDXTjHCfMAMrWBIRkZZKH4V6T4rZmmDILzo85bXkdPb7Xvi49nldQMwucc75csKr4yHgwb7gjE9gS2/Nl3UV48Vm4be4Qe/OcH3jxa/e+L+/6vTJ9z2WcwBuFHm5yKMMOHqbG35CnV/rjIbvCvyd/2WJtc+HTokp7vcP6lDksl4AANAWUmJ8ke3NmBq+lynuyIvnU+kEAvJBnzE7vzBNRIWFmWa0e2FxZmahQETTC/M9VpYaAh4cDM73bgLajiDWjTt0XzZm0PvRzMNfH/3c10c/JznePeLq+xuFUlmWzrK07HivlvaRhveFX/tT7/sPXRT5W7J6T52Q68ntL5q1311IOQUAAKDjbG+Wtve6D8lhbW7K6t1ZTw4cFKbnl2s+88JCI119Tb3T7JLkP2+ks096WXskem01CwCdwc9F3x3efOqGXyG3Wx6JGpQeooTb8k7zcEczH/5wAs+iWx4Zva95FuZ/vmi8zxWTb5W5X/IZJR05KD1GCbf2DSpppgtnUTVIlcPTin+yrvlkEYy+qpxJSemThOkZTnIU/cipRvn3En/nolBk7gbfmGAjoXuyddF855r3W0On1KgqOk7S+CJ/S4qcp9QJ5ebowfOVdb7tU3ctNdZcZx4Sd1K6NnEYHDjKBgzauCKkqRtgY2NkbnGxelzi3QAh2Psw8so1a8snliZ1WBmK9itjuIp6mFTHkrOkNIXK0px1Kpc9ka0dzlq/XlxvZuGsrhetwWynepJw+vdWWJubUuQ8qfrkcMLB8zFQlb2/qcTGqnYpmWonmF3iPD/XyD7X2NTF3PLhgYAH+wI/B7tHOsleRDl0lN5Mzqf95u+EJYxXSs981W+ltfHiV2tiVL/v68EJ6m95r07LDcvLlTdJj5rTXlGirVrvvkEiUjQxaRi3os0keCjnXqCp3okow46dIlHDGyWi5KYSUlmizsXlX7NevyiFDMSYNQiJqlPkOgEdNajTyHHnsK47i94d9FsNtRgw1hfl3cPCNF0qsQF6Cbdy7gUE9U5EytihLAkavlK1IsXw6qpC1GvnaK5dL0vPqlT6po753lWVUXUf3VP2MbNLQTf/6fll7sqbHctSGyCEHuwLCj5CPd+YRfNPPtELqKJT/fpl51MukRrsSRMp8V4dsRiTO6VcjBrsiRt0EyaXnojoVDdKznu3URa2dLK6m+zbd7n65UMbSa5oZKJT3Z2jTnQXR6765lTvbPyuTql3kuu6uXWyWBOOdFdRoK4YjL1Xu0T4LfWxI6mJxyCsz0biolPdNJydl7a4qsSDDiM51auWMzdlVa4S37Fvx+Hbd7n65UObrn62RBddylJNePeWhOu3+eBU7/pApnPqnYg0MazAclX8lLYwZ5V4AFzAAw/2B3mayzszxhcWqa7fZ6mn9TvR6IRKy43b9xXzOulizrkbl4U7+1E1Xg32EBgvflVcOT/0sBx7L80jxIIpgnObE5dH95JUZqEG/vEMGsXmO0xnKVlGR1XsDiSpXCKDZKncrfLsHQvODyadFRy0RaqQVNqtXBTLtkep+uZQ71nl5rs6W3pa1Yns6YYqmSQJG0mBa6E0T0yDu3x9vfH3ABsbE5oZVInejYThLUV6/+r31mEGfabf5bUVRstrDwK+66hKiqihh61KVR6bm7KA79ywXepG8sb15nXGq84rUBTwTOv4FehQ78rIcGa40wdVmEbUmHC1qhalRZVucWEuVoGAB4FAwIP9Qn6OZhZoeb7571zPuN9veWT0cy0bHDoqKNErxptXMoJP3vijsH7+0ETnbuxSJP/1F0tvfliMqzff/J3paOzcPx3gUGXy88qypFrrpunTMmmDYuA9N7ily2bkmXFHT7LvVk68u1WX9LQw8C/xYklcXs6Lwvp5PdNBcaOPMH3VDpLnxRssK0ZulKRQ7khlaIZOqUOnWjWQ0qoV+VaRjTd98nxbLNsefmlukb+VtHpPjbGxlg1EhzkZvGJImeRirDyPZ1CKWdjlFWqeuFmS/Dh7lNDOqeD3S+i5qOCdc4PSKcYM7kmS1GFlvGUDVRdOx3ntcVHLqPren85BQ5ME/HbFGhME3Ha56mjZsW5og1rFDpLfLlcpLd6yrIq0VjxiT1RFWEFkFQ1rWHhYF8XsOarS4SXo1uZm19U7ESlMbQp4Xq7yXKr5UyuLn4DSrVCqznAQsv/2AhDwYF8wPU2FAhUWiC243pvtTi339phJ3UJGw/tt/uc/7RyqL0o3//Ofml5xIvWWmeA7e4v5guv/sfWMXRzeufRdveW96n823zVe/KfSw/9Qqz/nyjw/k4q6AJ6ISGWK4OGuljjL1gWyWZI832rI51csg4oqLcYzSpTK1IfnZolLtXDV6Kn0Rin7p+Ya8I2LXL+DZRt/ixF72ZGopqOQYdkM32g4/It/st4pK8cmav/xa2ISu8Td9YfZ0EXeSBHP116xUn9ZK/DG114RU8ezofGQUoGvXZTqvR/rsO+9zgBLUbPW+u4Vrh6vH3f3ilSDPRXyA4xlMDUg+O2Jttep7oTf5Rubwj46G+iagJdXiHOLMztA1uo1bZsMnHNmn4xDv+9Bd6KTJdG7WnyHqyca19470rWXWF1tEB5tME122bbKTnFVHZxMExFVikWxZlsqrXXyzqcMppV1+wlYLq1cT504lKodcXtTTGJHqcg+YnUgRcXGlWbsltaUbK1Um1EqiUng9VRnkygapYpU7z3XFfVORKRmNMOejamWyxtKZkQjIqpWyhviLI2uQpuBQHCRgH3BmXmaz5OYN7LOLPGlPehPdPT33ae+KYrnr3rlOp/JyAXhAoLeo3Low5lbXhTmC3wT4Knvuy/mI1bTpaBfo+jlrVOZY/Vdi6D3GAaZzhRDkPcWdy/Vto1Hh41M8uKq/S+/9qpXl0Ydid+lkuz6pC224zMywTaEEnHGqvX2qlc7Z0/ah42fYFtvN72X7/wv8x13q8OiZ54cdd3FxPKV/+JrRUdLL4O1Q9+ljCenQAaGqSKI5O1LXl/lgLPG2/alpiJSh9mIUJ4+jkFZ9tMuX7/ksVNqqKuRz44kb9zyOpH+lu+MMS5OU3Dv0IJ+OUeWHeGVDftfLvxCBbKOi5lvvS1czCPKaEenHQ8ug9lUqlyxP+ntze0Vj1bamJz4XSrJrjXFdmxS2dTgjlAirlp5+6pnTL2zJ2HIZvTNimE/rYs7xeKOu5U6nJEsSxXa208Rbxpru5J/2KcbRET6QGYyk2TIYzqtadWqLdXLuyWvTEKq6JmvNWvKe0Uby2lQboCQxA7sH2aXaHlB2rLE+0W9ExEd+nBgtXb9PlfltqQJdYhbHhmKWVieiOnB6VkiRXTHMxjmEEraOY8QEn1CCZLE7PC7Oz/uH2XHJgMbdaQnqZtYkIpmx06Fdb9vXduzmGx1yLcAu81g60D8JAwGHkIdjlz3rl1YsDrvb/1ORBRYy4mF+Bh6BXVEyQZce2zocN+czj5DS03mAh43g8OZwc73YzLELEDMnqj6+EDAOWZznY0AMYw9qdvRQNGG0wG/sPRApAEQOLhAwIN9xPQ8cd58+QXOzy/XG8xPB9ucXYrQuD3U9/1DC2EcqtJbAszkPlcPm/cmeuF6J2qmleTWs5Gj1uMYVFk602roHaNwvYhUts0JO9wIqu80+oTSSsNn2LFO9aS1J5wdqwfVh6BIfgWuu8PA0VaSe/B45GD+OAYH2Miw7y4OJ3/3aFnZgfVzIeMmrU6jn9R7jYFjLTQ8GzrRlZUpwJtUNnvCX8MPDteD6jtOgCdfGTsUvyd6JjPpr+GzuXpQfcewdit7vDxbS6XH/DV8eqAeVA9AILhSAOgh1Pf9w+j7rpSe+afSdWFr+5o5GkczD389I6+WJ0oiRN9GzTDVokpJikltRzPHMahQKsu44SyP7M5LH4+RU8pIib8jrzbPvls53N0ygPqEcmKCin+yrklrMrowicDG71LHi/ytV6RyQ1HLtlfWeKfSIodm4CgbMGjjipwxbiy+0zuGQXWIjQ1JwflErqT03UdhzB0/33/CtiVMYe74+b6dnxg4pgwY/MY78rV3WBnC0ve9J5XNTmWt9evSanNKZ6aGuztW11InjqSoXFrZFPuRzCSCnsnclLE2N0sb0hXYwQLsTUyz6KzetgdoqfTRFN/ZKe+IkwmafnSgr1PXNbGqPfApHwAg4AHoNY5mHv56yEXJ+n1fjyYHD3146HMfTrhlTBRKZcOOgfUwLaMYtGE6S3duXUKGHbsjZJfY4bAtozYmCpE8v1Nk2c1/GXJUwo79pXrMtTV1k3LypoQ7FQedRo6H/cwHw7SMYjCa5a7Tt2I2PPtrTkJnoyfC3peGwraM2nhvefgbP9zziUEflLFDYZflDA4PToW2G6kxEVE6M3Uk0g7hUYaHs/4xRRLZXDabC2s3oLGqTx7q9DLEkLBcLhPytNIDmfBLFiM1Bn0NQugBAAAAAAAAAIA+AAIeAAAAAAAAAADoAyDgAQAAAAAAAACAPgBr4EE/Mz1PfH6vOwEAAAAAAMBBh5tIYtcN4IEHAAAAAAAAAAD6AAh4AAAAAAAAAACgD4CABwAAAAAAAAAA+gCsgQcAAAAAAAAA0BZW1drrLhwI4IEHAAAAAAAAAAD6AAh4AAAAAAAAAACgD4CABwAAAAAAAAAA+gAIeAAAAAAAAAAAoA9AEjsAAAAAAAAAAG3BTXOvu3AggAceAAAAAAAAAADoAyDgAQAAAAAAAACAPgACHgAAAAAAAAAA6AOwBh4AAAAAAAAAQFtYVayB7wbwwAMAAAAAAAAAAH0ABDwAAAAAAAAAANAHQMADAAAAAAAAAAB9AAQ8AAAAAAAAAADQByCJHQAAAAAAAACAtuCmtdddOBDAAw8AAAAAAAAAAPQBjHO+130AYH/yy1/+cq+7AAAAAAAAQGQ+9KEPhW/MGCOiS//X/+xQZ47/n/9CRNCtNeCBBwAAAAAAAAAA+gCsgQegs0Sav+xHaoEG+/s0D8I50sE4TZzjvuEgnOZBOEc6GKd5EM6RDsZpHoRzpDZiSK2qmWxPgCfwwAMAAAAAAAAAAH0ABDwAAAAAAAAAANAHQMADAAAAAAAAAAB9AAQ8AAAAAAAAAADQByCJHQAAAAAAAACAtuAmkth1A3jgAQAAAAAAAACAPgACHgAAAAAAAAAA6AMg4AEAAAAAAAAAgD4AAh4AAAAAAAAAAOgDkMQOAAAAAAAAAEBbWFVrr7twIIAHHgAAAAAAAAAA6AMg4AEAAAAAAAAAgD4AAh4AAAAAAAAAAOgDsAYeAAAAAAAAAEBbcNPc6y4cCOCBBwAAAAAAAAAA+gAIeAAAAAAAAAAAoA+AgAcAAAAAAAAAAPoACHgAAAAAAAAAAKAPQBI7AAAAAAAAAABtYSGJXVeABx4AAAAAAAAAAOgDIOABAAAAAAAAAIAu9tntAAAgAElEQVQ+AAIeAAAAAAAAAADoA7AGHgAAAAAAAABAW/CqtdddOBDAAw8AAAAAAAAAAPQBEPCgRoFmGDFGbC4hOzNUSKZnQeRpsUtHAgAAAAAAAIA9BAIe9DNz7c84AAAAAAAAAEB/AAEP+pb8HOX3ug8AAAAAAAAA0C2QxA6AXoOTVeVc2MBUprQz1xbLILe4ZTo3KjpjbXREwqJKSeqVkma6uqcGZQt6lkX71HmpXC2J2VtUdTTV1hcX06BlbZVN8cvTU3qunY826Hi98VWavFyWNrTRDcuypDw8jGntXfqxDHLTkj4GImJMURP7DfJKuVoWD6CqQ3pbV2xMg9zaKZvi56Pp+kAyV6x1Y2P3hvhjSKVvHkxk5FO9ul7eqf2ppo6P6HrIxgl3owbfLRm70r1CG0u39VWGNFgpV7ZdDwo/VF0f0WNfvtb69eJ6VdiQzkwNJ/NVrl4tbdf+1FInDqVSAc0rb1+vVIQNg8ODk+kkOpI8v3nkru89U/vz1od++/RDZ/a2O77sy2HPnt9grd2SWfV/m4iIqbl0Wx+0x1HN0HcE0AYQ8AD0ErzKLe7aaHLTjPkUiWHQ8xlWwzI4MaZo1KaEMEseeUqtMi/HkM3JGTQrTrUU/vjV6pbh2tk0b+ya8cRzXIPWzq5puLYaFeMGKbkBtaXGiEWPfJVGkbsT38bqBueW6b4MOK9yHk88xzLoId1ta1VOitLukMuqVneqHhfYlmnGE89xDXoPMauGsWUoAxm1nTGKsbt7add1WVTKb62Xc4O5IwEqLdC4sRPciohoZ3vnasW1NaFuEJFpGBse94rqepFS6dRgjJtP0gbbp1Isvr3j+irLpZWrCYjnSrGyHbatIPUFtje3V0ibPJIZbKsjyXP++88+s9d9CGY/Dnt64gbLCeng9zEIoQegZ/B86thYRmR5GcNgi8dYowW3qhRX6BL5KDQbTyXWBYNWOXbtE2+xbR+/YuxEnI+Oa9BbvTffLQd8tZHpka+y9YGidMNbbId7NzmDvurdxunPj4j3WLBB1TB2I14ocQ22dhBZu+X4p+mt3ht4i+rwVMotjIc/ULvd8BPbDSK5xztksH281XuD7c3t1bLfmyEol1oYl/FW7813Zbf83vPC9+78lz/vdSeC2I/Dnl65wVqRn8Cgj4CA7x/yc8SY9JrzXAIelAe+sFjffWYx4Ih2y/qB8iGOHtTtwIPOMedpuk+kZtPuwMJMvaW7R+4PrXWvw37IHYBbrZ46NSLprzgGOfEwh+A89nOBG8E62YgyHEvGoMmNuMNSyyr6j3frx6+00NVJGeSlctBRLLPoPwiITI98lVY5+GIM243gXwznkcaTcQxaQeo9UjPPTu0GXQZVIyjwMgGDvFIOOgo3Ay17YxpXggT2znY5pAvdSaX81na4j6dSDtTn8btBRJa5HXSvqJSrEVRl4gYllIEY8fPVymqQwN7ebKGrW1IurWyGvNKt9etBR6lWVos9o5he+F7qK7/Z604EsS+HPb1yg6XYjwjQFyCEvh8oLNLMgsf2/BwxooVlmp/egz7k54hN0/IytTj4nEswFxaILdASp1lX48UZWvCecqAZRtMLtDzfVoftLtEs8aWw7bv2ITseIXaglzSdbHGusJAhZTEMOsWEwtRGYJZjippbxJU4gfRVWWPa4c2S69XkpsXUcNOLiRiMpDMdu1a9V5vLXnSrVFV0LdTnFdOgaUmr5e2AeXk9vGlyU2PJxMD2yFcpfVoKS2WIkWsVvcktCgykd1z+dny77CfnFmchA+ljGXSMuZiqNH+fsmeec4oTXlqteq82l508VrmqaOGu2JgGTass323qAfPyenjL5JYWeSnGzm5FvJjsSHXZLV+9savnBqLZbu3Yd3ajIg6qldGRgVGVXMvyq8VKOhcrkL5imPLq/np8u+xFt3YNngqnnGMYTKVTY772rO2irfbZQEaLcZbbRe/V5rJbvrpetAaz0b7K1o59J+WKtPzeDpiX18NXytVKNmgJfec5//2v9YHvnfbnsKdXbrCygE8uqwjoFeCB733y3sLSZmGm88nYz9OnPftQoBn/eu+f9nd3z7lqv/mqd/tQCxHqvfup8Tp5V/G5Pf+Q5alSRchv5ch1FXZKNZ5B8THBmCLc75kiJ4CJN7VrSlPYWqY5MFcz0iA9bBKUJAyGceH671wRDKu6Zq9OVzVNXKlumqEm+eMa5CXJdy0sd1eUrDh2tywjGRdRj3yV8l56pjG6Uiglr4sN/o4lz424Ot2xUj20Ez6OQYdxRRF/rEyVR7GxfoSWGGuiaJo9qhP/pppy7qBBXpGv2OZyd6YMiMNQbkX3wVeLgubTBwbsdebi3xQ1NMY0Lq3vhFfvjm7kBmvqnYiU0ZF0TmhXMeP9Jh33Ct1enS7+TUSmGdKJmbBB0Vev6lrEqZIa1W1hcjWVy9rL3VPZrLj0PVpcQLXy9tXtCOqdrPWiKN+F5e5aajInnFi1GjI4o1P84dk77/qb/lDv+3PY0yM3WCLiwgKksLPoicCrZode3TuHfgACvudZtGPOZ4lz4SW4vpttOkN+gQpyB5ZsB3qBFn0i+Wtye0no84Ld47ysxvNN9b6wLJ+m4CrPP13/Y3ZJ6oO9y2zj0M3phmla5l7dzkux8Xv+IUuPBcYcc7yifAmrHWIZFP9mrplm5xR4dPUgPV8UZ0pYVfVp2UmD3IgfPE9ElvjwZ7oifUS6+MwMuRotnkGLS7JcZWKyOlWRhiTJPMh75atUWUpv/t3i1CI6cR0Xu/MXFJ1YBl1ep/b7weULTI4l0BTpzhDqm4tnkHMpUltlYjSgooq7MSXqOZtc0HJKTi7ckEsJhzKtkKrP2N19a6MSQe0TEWlHRuyrU8v6u2VT8X6TljiFx1LyJ5/SFJ+W3TJoVpur5RV1MF7y+ar4BSmD8lc5mNZ8WraiUiyuRF2s7pDlaU1MVpdKiZEFSmrvAlvPf/9rqU89e37Pjh+RfTns6ZEbLBERF+K8ot9FQc8DAd/zFBrKdskR9S2ErxdCu6ZjM70gaenZJVpeqP+dX/Rxws8KopqIiOaXmxq+IDxl8g0tPbvkilSfbR4o5Gna/ZlekBR4zb59FmK39/5DliJtXYN0aeo4nHCOZVDRmdp4BWe5jpGPW5rqdj0ppanuUKfZrkGLDGFMrkXP0c6lIa9zHM7EYHUeys0Wz6C0l6zziUhRhgb00foroUT0vfNVMp2lsyydZekWLnclOABTstpaOYcbTsYyyJiiKfYruaKNNtJEkmtUp0iD3MDFpPENyvNZmuNuw5RcRh+qv6Inojct4VetOCsJqorwE7DiTd+FzR6v6sfHcjeP5W4ek1zujimGmLUOe+Tm4421XbZbsIGUGjN6V5phcWljVRG+BKsSy/UdKom9PNEjTRwQkZY6cWRwqv7qoUT0D3/jh0/dv9edaMV+HPb0yA2WiEze/EEwRtXqVsmwXy1S4oF+AQK+55luCFAPD7DtXnat6E66E/SvrvXn0/NNj/fTXuJ2wWvJ+qcagv68IOBrHnXJQy4eKGLh0vp0gFefiYhmG0cRur33H3Krob78yIg+F52MQUfDWNLCMdXt7JW4JVz6lTYNinXjlHSMmmemaFRxGVDEOywPk8A8nkFT/mqSqxPuT699lU5rBhfdpVoqcNwVcoRYbxyibeIG3UZj/Ailz465PmgmX2AhVF88g5bjik10JGKI/ZY0Xm0LE1VfZAGvpo6PtVf7zTQuCc58fSA9GkvdmpZ0r3DaUGS9Hebmk5xBKaBdVWMFzxM5Fhdorq9SkwV81K9SS504EqoEnbzGQUn1/lriWx/67Ss9rt5pXw57euQG69zRlQ3Uqla3StUKVHw/AwHf85xpyNfCQthU6okzPeudqW62obcL7qCtafpU+1nfahn1XQvmW5Gvfzh+fSaiM64ogF74kHsdTvJEcNuxvHuNlPNcZTG9YD0IUxUiy9raNW7Yr0rP5EbuNGaJl4uSelfSXV3/10ms9ifRehGmMCJu7QgOoq2EUjUkinZkLHfziB47hsXY3X1rfUcKxU+lj8dWtz2LZQpFrdiA3oMnqE0eGZw6FC/bnJLS6qvoV+xX2FT2XeDup175YeXphyL6PYAnfTzsCTPPXS53RMNbptWhV/J99SQ/x0Si1qIqLM60s3toevDGCmRmlzwSttu11sLndWuHMz7PgjNJJ2Z3VnHzz5AXiCjFHS87X50dBbDnH3K0bFRh3H9JG7SqsnaIt2gzyv03zAKx+AbF4HmFpUJ4YbyPH+FzDuOJjmfQsVelYtwoy7njTPPGbuRy9C2P3TtfZUs7enbfTM1wLp0bC5uXWSJSYaFQV2wsg469DMPYKsujM9PcKkWullwjUk64kI31gQFnGHx0HMfKDeZuHoy/YNqMcq8I0zgpg1Iq+zbc70RUCawrKTYO91Wmstmoge6ObmxvbjtX0ZdLK1fbK0efBGf+9h8rr/zdw3vci9Dsx2FPj9xg5Qx2LeDlSqRH7/4nP+eS3B6bWu4+I2fkjrJ7JCDg+4ElMf2bTK0EendkfAvOt502pVZzvv2L3CMWIBy9/yHvIZbhjNHun3lobwyhxliI+Oq+wjcq2KgkquF7Ecs5KjOKvFwMtwK4p5ErzxGxriyU6BKWX3bhqhFTw/ckzh/mzvbOW9HS2vcFYih7b7rf20RKjC+yvbn3Gh4kRn8PexyLXJQBO6tIWg5I42Z5/9xj26WwOFNTIdMLy7zGck0Y5OdmgjVAfq6m1Jt7R9o9Kvvv3rpPmV9utQx7YWaP5aWfiz4sflXcZuMvPp9ekPPJe70cheV7/EPeG7jHYyw40UtvI9aNY/q+ia8OQ7S6Wf2HQqlsPaed6Hivlvpaw1uWrN77bSzZDlXD7J3o5PZQRkdqCe0kx3ukwvK9j2mYTde0oqQO0M2ViGh7s7S9130AbbMPhj1K2i7GydScmAqUKTlZw1fhg6+TX1woENH0wvKynU57en65JsILC94Vt2wKi7UGs0vNvWl6frmWdauQ98wV1g79dUUCsciZrDPtEmudwM/Bfj6h69G3ilt06W5nvIufNL4DHzI3uWl4v+LcOhMfu/sZ5K4QspaPMavMy0XvV4xcz/Gi9IMNmkJnFBZ/QWtkEs8pbhtUXCViVF1rpJ3XMtIHaZXCpJ/tj6+yJUpa1vD9OnFhWY57BFM7kZ3eiw5esS7LiqY10s5raelNq9zJhMkxS7i1e9S0rOGNnQ4fUE26ipSPQV4RpppUVenm8pXOfZVSCb3ally2kXY+OyYtg6iuFyGHiOjADHvaoHM3WBLvqGlX75mSFn+ZUvHaA0y+lgF7dt5RDGt6fn5WeN+HwtP5mvqfdyzInZ2vTQAkruAh4HucWhY3z0Rusne6qVenqbU7/OnoYep+YrhZ/s0re3xo65Svl32jZS/F3vI34+JMI3ddPnQWuhgfctIkPiBPwKDFzaQfY4k/BWMYtER/nsUrgjR1lHk2Gtv9H25u5dwmiRhUdW3Inn0nlklLGj7SSldfeuGrDLYpjqzNkAXpewluOtQ7Y23WluvokDG+EU3LCVdsKi1p+EirQGmvNHlUUqqwor5ajFaXnKh7mjwKliWky3RWko+BWzn3Aqlc9kTW7pgydkjS8JHW7R9o9uOwpzdvsF2GV80OvTra7bo+n/YofHWmVqmqlYJv6PdZd/ru6fllzjlfdhbJbpdevDkCAVuN56PHbxfII+AjTwsxVGjeY3V6YbGhkGc9MsAlhtehWzFNs40fyZxP+no7Vd5iY+Ig/oecFC2LTMvRs+Fu520atLicBI0ULYFJaPFQbjkVtXB3JwxGRIpktlw9kCa2Qy1ajmfQEVDtOlX50JwSeAz241fZUsG7qwa3ahyibdsGuelMOq9obV/E0mfHXZ8Ily+wMIEOsQwqQVesdLOJ6CDSVWm+yimNE6nBnjSREu/VkPS2xZ0/aksu6h7m5tO2QdO0mm2SiJ+X5mKqrq+yKleJ79hX6ZgScs0QyYd2X3LAm3047OmRGyyITqEeanzGIzv3dH2Z8Hn/sOPzNQef196dAt92z2M7txdmXFI233Qaiz5wu6p5fk5SpPm5iCXZxEPN0cyi/O+Cx6HjYOvnAs3I3VuckTt83jspvSOyfd5e2Z73qAY3Z6fKEwrdxfiQE0YWWM5HjzSMD6cL2jHoeIwxpuixMl67OyXecFy9kp5N4U4zcYNRYXJtZMfTlctD3jC323gGmatoc6fpka/S8A+gcO4V2IGWoz+pR+F+DG0ZdKp3RVGSyVqniB80d0ZjWHLRpDBHjGdQSXxZhYCqCAtjXDkdTUusMdg5AV/LUVd/bRjOq1OaR4hFj9x8hBbJx8+rcqV3RzoEUxbw8TP6R+oGSIr9OOzpjRts1RBKcpbdKxbkRQxKn0lB5kVSxr0c8LYL3p+6/K/tLdeRQxm5g4tY4cxZZc0Wt7O0JGjLpoJtZFCvvWqX0VKMheXTRHJhtuYVKR86Hk1hnJdOsHWwQLOce6NjdkSA2KU5Jtm0O77wr81C8TE+5Egwlam696s2vyvdfLjzySPdoiPPREc0yMlyPMa0sNJXSdfzh7lftWGyNGi3nAvhxMdnyOF94gajIj35uCE/XQ1xCBxSscQzqDAx2bPhGnrLCcwpeGDdL1+lIn1aTsFuydItyjXgENzuwWBUIhm0XOo9scuXyReYnBxPymbEwn1e8QwypjOfZkTtji9VJqq+nYpkfEdUgZ0UZpKf1qzckPW6UZGyMsQJ+1ckvV2RP3kpkFsJN8HXrkFJ8ycT4a9JAn5b/iq3y1WflkmjaWK9P+m4RHLifaj9Bgdk2OPqQy/cYGW/vSvPPOeGYKYfo/Q7wPm21sjaDnhanHHUkcvPMdaBHPQQ8P3B0jK1mvxxLx33l5oLy3HC3c/M+xicjZki3mnGqwy7zcJS4/QLJGbTm/6U82Oxo1tml2h5odURF5bJsRwl8oecLPItVMyhwh0rssKK6ZgGuSlLh7iPMW9U6ZFVLTUfqWZJUl9qSOdNdIMtpGlKTminN7a3uk1KwZOmUbXrtJnVqlizTVVDOsnjGWS66J81zRvl5njEqFRLiQ+se+GrJCKHk88oNcdsZolLi1HVoOGS5A8Ry7Y5SriFnu2PadBV7z3Z9ACSz9mqVu06beLfRKQEfmBtGWSafMWKbqKqUS23Nb7UsoKEMnZ3r1Y8/iYiPaV2LomlntJE4zvbuzcan4Yr87zU4dA47hXGtunxN0VwhrdnUPKHJ1XmUBtMN/+p7BTtOm2VYlGs2ZZKa52UzcpgWrh4yyWxDvz2ZnFdUPS9uW6/J9mXw56euMEqqvTUkOpxcmunLLkCmvnqE8IyrQ696mfgRbKn4EMhqFB1fm5moSCWkeONFPYzyTviOxdyBBJkmpa5FMtts8S9pe/sEnGiOTGAfJqWaxo1VqX02SVaXpSKvfkdOh5LnAqLzmJytsw+M1v3+efzgrt+mpaXaWamGVdfOE+2Cp+eJz5PizNON/7sks9kRPQPOVmYSmKIomV43ZAUp3YQi504sq3EMMgtZ4SW9161XbU4YUuaTmKos1H0sq86AzQNIZMc0yWlHc9gcuiaqpqmoJaNGx6tlIz8jJRKsivqULo5II5nUNUU3RBKxFnmlncFbeeO8emFr5LpTBEd7xavFH17GwRjjAkDAc4tr/TnzrhHWY1LKeJjGXT+BH32qtmPE1evaapimoJaNrY8MvQ7R3XSEJCpOSGzcTyDiqZoVaFEHDd3St5XbIzxZW4gdaPSvJh2tne80rxrowPSxbmzvdOU92rq+Eh7NSpUfTRVEeYLrBsbO16/ZdIH9JzX9kBSunSvqJQr6x6tlAFd+gAr5cq2cPMZyTSnxOIZrCFnx0zsjjuYTaXKolreXvFopY1lpeNJJdm11IlDqTblfSqbGtwRSsRVK29f9VwD4ewJaMV+HPb0xA2WKWnVFIcAPnuRoinQgaHxjq+XmV3iosaYnl9eKrC5POUXFwuzieaxw42mj3CUWOPEg4TlktjY9jA37EhV0KdpOahy2/R8iEPbdnwc2rYRRw12t33Om07y2aX6Fqf2tg/n+a5d2r1lG4noH3JSMCV4RVSkRYVxDHY+fS7TWaCDQk8HNOiowagoStZrOCsdP5KjL6ZBJZcOdnYn6XLska8yzCGUdMhFwIG/mIiL7SIb7IYrgSkDQZJY09UIo7qYBpWBdPC3Eq0nNqp+dCDAdm4wHU82hyfUIVLp40Fd9UVRB4PuFdFc00kZDBm0HwYtNZkL+HwGhzODSR3Ovx+TIWYButKTfcS+HPb0xg021CFUNZe0+72nkReny6vUA5e5h8JdRa5zdeQg4AHoGZjW6tmj6JEd3tEMco/ErZ1AzbTSaXrrkPWuGIx6fE0b8h/16ik9F3EwG9Ogogy10vAsk47ckwB64qtUWTrT6qfhKAjfktY+7Rge76gGu/MTlMu2OdF0fSDidRLTIFNyrTQ8S6cj98RGHxhoIYxzg7kj3ViprB0ZGxhtcQpyQfgYqLo+4n+vSKVTg1FvPnENJlOf0vOg2ewJfw0/ODw42ckZ2iYBnnxl7FC3erKf2I/Dnt64wSoDGakepxNVHdKhAZ14R8kH5phvyP9uZqFH6AQAvQTTmMqltVvkChLrkMGuLSMiIjXDVIsqJXnhWQSh1XGDUY+vaaMaL5Wl1eakqqNxKynFNKgoQwMKmeYNOdtTjEmEsPTEV6lQKsu44UxE7wjRDwdjisbIchdgj5vpJ4rB7v0EFU0b0nilLK02b2dIF9MgU3IZhUxzy5A+nhhjXDf6wMDNA9aNjebic6IENHNElNGR3KhpXNqQr872Q/RtS7o+pvPdkiEtq1e1sXTcm0/7BpOui5HKZqey1vp1abU5pTNTw90dxGqpE0dSVC6tbEp57Lo3ibAv2Y/Dnt64wbJUWk+RtVsypetVDtE/QEzPL3NX8G/jvTNniAr1UnEOFS7lmG+5dzeBgAeg12CkBEUx2oRqGc4gU7pbRVShVDbsaephWkYx6AnTWbqdETXLpPVMuKZ6Sh9N1KCEqo62r34i0BtfZbtfn9yD0Infa/o8IYMsoRSDIakN70Kh6fpQiDQC4Q1KqOpQ2GSHUVFGR3IhfmtERLnBXPig+kiNSdWPj3UuXx4RsYFMaiBc01Q6NZaowShm20EZOzQY8hCDw4NToe1GakxElM5MHYm0w57x8Dd+2CdF6fflsKdHbrDKQKarat2qdn4xZgeYnZ2lfL7mgnclyA4s8n5mepryBcpLibrC7x6HgzgFAwAAAAAAAAAA0GxNeecXHTXfCouLeeF9b6bn5733Jsrng3ePAwQ8AAAAAAAAAICDSSPb3MJMs257YXGmVtbdKz2dz95ixbjCYu3fwN2jAwEP/LHTwgdkbgcAAAAAAACAvmR6frkmdwoLjXT1NfVOs0vLYgm4Rjr7GdHdbu+dn2tmuK/t79g9GSDgAQAAAAAAAAAcXGaXOHf4LD02tdrb0XZ6YTn07tFAEjsAAAAAAAAAAG1hVbtWTaUzzC4F1SZolc4+xO7JAA88AAAAAAAAAADQB0DAAwAAAAAAAAAAfQAEPAAAAAAAAAAA0AdgDTwAAAAAAAAAgLbgprXXXTgQwAMPAAAAAAAAAAD0ARDwAAAAAAAAAABAHwABDwAAAAAAAAAA9AEQ8AAAAAAAAAAAQB+AJHYAAAAAAAAAANrCqiKJXTeABx4AAAAAAAAAAOgDIOABAAAAAAAAAIA+AAIeAAAAAAAAAADoA7AGHgAAAAAAAABAW1gm3+suHAjggQcAAAAAAAAAAPoACHgAAAAAAAAAAKAPgIAHAAAAAAAAAAD6AAh4AAAAAAAAAACgD0ASOwAAAAAAAAAAbWFVrb3uwoGAcY5sgQB0hF/+8pd73QUAAAAAAAAi86EPfSh8Y8YYEZ17IMIukbjn7C+JCLq1BkLoAQAAAAAAAACAPgAh9AB0lkjzl/1ILdBgf5/mQThHOhiniXPcNxyE0zwI50gH4zQPwjnSwTjNg3COhBjSngcCHgAAAAAAAABAW2ANfHdACD0AAAAAAAAAANAHQMADAAAAAAAAAAB9AAQ8AAAAAAAAAADQB0DAAwAAAAAAAAAAfQCS2AEAAAAAAAAAaAtuIoldN4AHHgAAAAAAAAAA6AMg4AEAAAAAAAAAgD4AAh4AAAAAAAAAAOgDIOABAAAAAAAAAIA+AEnsAAAAAAAAAAC0hVXle92FAwE88AAAAAAAAAAAQB8AAQ8AAAAAAAAAAPQBEPAAAAAAAAAAAEAfgDXwAAAAAAAAAADawqpae92FAwE88AAAAAAAAAAAQB8AAQ8AAAAAAAAAAPQBEPAAAAAAAAAAAEAfAAEPAAAAAAAAAAD0AUhiBwAAAAAAAACgLSwTSey6ATzwAAAAAAAAAABAHwABDwAAAAAAAAAA9AEQ8AAAAAAAAAAAQB+ANfAAAAAAAAAAANrCqvK97sKBAB540CYFmmHEGLG5PTruDBW6c6AunyAAAAAAAAAASEDAAwAAAAAAAAAAfQBC6AHoNSp87W1eFTZkJpWRwSQsb/PLq/XYJm1MGR9r1ba6bq2tO7axkSmWiXdoXipXS2JtEVUdTbUzgRjWoFExdsywRlVdG9JYG71yUKXtdS52Uh9hA+luGzQ2+G5Z2qLk2GCujW44WC0++c2ieLHc9pnDH7ujE8bTH/v20G3+bdd/fv3Js+K3HdA+AmvGL35kbAobjn88e8/JNgy+Xv7Jz6QLM6TBzZdLv3hZuvDveSx9vI2OSGxbF35lloQNo3fqt0zGt1daqV5YccRTKrf8lTrqt8Oq+cpvA2oQZaa001Nt/Eov7z71belynXp0/IHb49vzN5564BtDU+42r21958lKazNj948+cr+aUJ9crPz+gw9duChsePCJT/zggfj2nnvsp58/K2059cX7XvrCcHyLnlibm0AcAsUAACAASURBVKUN8TeTSt+US+RDMteul4u1P1V9cljXW7U1VjcNQ96WzWXHU0l0xBtOVpWLvyKmMqWtp2ccg9zilutRqugswQdmTH7zyF3fe6b2560P/fbph87sbXealF96+a2XdoQNE+/62nuHOmH89HtPPTzRub1ALwIBD0AvsfO2te0a2pVWrVI74tk2vh5qZZKXdK/BN1b4RoqNn2BR7hxmtbpluI5smjd2TT2lxxiAJW6wI5TXebnq3GhscINo4ChrNUJM0GCZb254bLZ2+OZO27MJRETmuW9eP7fq3PrGj6+9kYx4Ns/9P0Xvi9HBq1v//OOya2v5+cfLz98x9Pefaec8rQs/Kl1Yc2699LPiT2KKZ/PcE+VLrq3BBl2av2GtSCfTn/x4mxc+X/1V9Z1t59YbvzVeaS25ffCS7jWsN//dokH19AcU9w2ttN3R1ZPmb75949eXnVtXnlxb8RPbUe0/GXy5rl8OPaOYPJvfeujFb644tz732E+fo+M/KLz/waj2zv564jH3tUwXv/PixHfanRcQMEql1V3XxE6l/F+VBMSzUTKKYdp5SfcaxZ1icUcZGc4MJ/704VVuuX4T3OSmGVM8xzDoKd1rWAYnxhSN9k7Gn//+s8/s2cF9ufrHt77/R9cT6fKf//FyMrL56h/fkaYGOrkX6E0QQg9Az+Cp3hvwjRVe8nszBKXVFsab+Kv3Bq4AgZZ4i+0GkdzjHTLYETzFts3uFe45DEzYoI96tzE2WtkMgbd6tw///ONbb7RjnuiNH7ewL+Ct3pvvPvnz2BeFt3pv4C3FW9J6F/93vdV7813ZLR8Vb/XewHrz380bUcz5q/cG2+aFX1nuG1onBby3em9QOfuVLZewjcbKky3sN9k7Ae+t3htc+vz0r5+LZM9Hvds899iL32rzMyXyU+8NijvFtRBPNl8q5RbGm/ir9wbWxmZpM9mv1lNsNw9o8Ki/lhgGW6j3RgtuVWmv0pa98L07/+XPe3RsX7zVe4MLv7v4TIj7RCsu/7mF/YT3ig43rQ69utD5PgICHoDeoLoeKLD5xmrMp2Rp1drwHZ0LVPhGGHdnyGZEllX0F9s1jIoZQcwmblBCySQSP2/tBAvj3ZbSOhGDZXmmfeAoGz7KhmVffXmTYj8T13++GaSuy8+30NWBvLr1/Kshmq0Wnww6yvrZwK56s/lyxV+91zDPtdDVLi79LFDwexlcM34RdJQQXfWltGL6q/ca1ptBke1Ntq03W6v3ejPT1YyXwtymYrH+wlaQuq6cDYpsb8VrW2dfC9POvN7m4D0uF7/7G3/1XuPS51sKcpnNb31XbHz8B4VPXC584rLkxt/85uO/v+jaMxKmsRYksIs75VAudDeV8n+FmvG1Nndaq/d6s41QzcLBrVZiu37AKBMGcQxy4mEOwTnfC3H1wvdSX/nNHhy3NTtrPwnSyRd+9+cL8Q+w9czvtrq1F+hdEEIPfJhjlHdsmqblZZqOaCc/R3OCoekFWp6P0J6IljjN9tKBOgPfkSRxM2Becstv850Ky0WMF2zp2Jeobsuu9UE2MVlXtA7PfHWbV8cCA+mNqik+/O34dtmLbpWqih5OOccwqKd0/+Bfa2fXVvssk1ZjBLZ74FbONbuSF73My1WWDncHjmOwSobwXabHmrp9YIyZ9kL6KjdCd8PRqXPeq81lt/yrxXOr6XviLKIOK/7f+LkctNwImJfXw5tvvGbeMxk1vtW84L3aXHbLv25cWFNPj4cy+N+vC/+N6x/5rD5MrgX2r1cvkSoG0l96WVp+bwfMy+vhrUuvW6fvjTErb70jCWk7YF52y69aq9vKZIhkHKVV2bU+qd51Z71XDs98aZWXpJVBfLcp4OPE7ftT+c0L0urpRsC87JZ/rfiby6m744S3hhf/5npTwCcStx+SS9/6jpTDoREwL7vlz/7+WyvHvxSmTyt/fq45HTD85Wdt3X78B8+evmivsV+59G8rf3Eq/kkWS5IktgPmZbe8uVmysplo135rx76EaRYlGauOH0pn62/JnnnT3DV1PZFAeodytuPbJS+6xbnCQkbSxzDIueyTV5jaODeHZ55bxJVuBtKf//7XetD3TkQX/njtqvCvHTAvu+W3Xvpj+fR74iztiif+25syAL0IPPDAxeIMMbd6p3pBtZnFsHYKi8SYUyQXFnyME1Heoz0RzYUo4TbXrQN1im0Sh7yDJ5qD2twJael7JA9Vdd26vBJWvRNRWTSeYuOTzcexNiYn0qtQcPC1VRGe76qu2avTVU0TV6qbZqhJ/sQNir56VVcjDv/8KEvR7KJyFv8mIiOkczqWQasseEQ0posSXSPx30g+nCavVoTwePWeL9vL3cW/qaacY5h/48fhwu9Xi+dEL72w3H3so8PixMH6q+VwUSMCr1cFD6Ny+rP26nTxb6op5+gG1Xtq6p2IxvWPSCvY+aboS18zLoiyX1juPnxvSpw42HzdlHR+SFa5EB7Pjn3Als1s8gOihObXQ0UA8Rtis0H19J3NH1ZmSpNS4m3Ly4LE2+Bguyk/JF4rC75n9f2P27JZvftxUUKbK7Eu15UnQ4ffXzab1+GE1jKRaKKcvSSEx4t6e/hLz0o+8+d+HuoiuvjzS03X+tTxvxYl+tS7Hmz+u3nxD3H6W8fcFR5f+kDGXu6uZzLi0vdogVemsXq9GFa9ExmGaFwZGW6odyJS9Ukp7YplJBNFb0nKWdGaIp1pkmAPG0Yfz6D4ETGmCGfKFDnvXeRw/vj84dk77/qb3lTvRFvnhQibI++52V7uLv5NRFcvb1+l6Fz+c5zw+3h7gd4GAh7ILM7QQsu66oUFWgxTeD1PMwu+b865i7fnW4rnlu9+2k+oE82592rjQJ2jWhEefimWlnzsLD3o07IlO28HrWZ3wqvCWEkbdDrYM4PSU94MmhewxIc/0xVpcl5XhZuPFS78LlmDptmMnVTUbFLJ5y1xYsOhnIm0tE/LjhpUnXd6pW0P0fpl4WCT6dskH3t6SkhBv74aeZ39+s+vhwqeJ1p/TZLlt90hejTU2+4QznNCjSqWNteE39q4elzysav/20mfli04mf6I7SE/qflnv2PD/rL8+Enxy1OOnxS+23ElRuJvadn5oDIq+diVQ5M+LX0RveiUmXTq8NFJadQvzUiKen6QEhTw0rLzifStko89devtPi1DGn/hRrjgeSIiulwVBHzkazI2F/8ghM869DYd/2sh1dzFleiBtrcOnZL+Hz55a2QbnpiWqJyzunQjy4qebqllK4xS6b8CVrO7dhEX36rqgOP2mdKyYmMriWBy6ZfGmMO1zYTPIaRwjmdQ/Ju5HOxOz383JPz5738t9alnz3fhSPHYqVxr/pM+PSH52E8fFVLQ75SvUUR21r4fIww+3l6g50EIPRDJN9X7wjLNT0tv2co2/7T8lheicm6GpttGCrSYp6VZ7/bioZsTCnmak3epU6jPBYgB8OJeiwWpt/EP1ElE5Uwp5+9SE/V8hapxfrhsZIrKAWnw2MgUGwltUA2K5OeiG5ypDg3JmErUaMBNi/TA6cQkDVo7FXuYxTJ6+4q2gSnKVZdyVjUi209ukhViEjWeQUW8RFwHiul1F1hbFRWRU4eMT6r0aqPBZXOdKIJQWS3+f83Q9/Q9D1TlWH3/bsgTB0Q09tFDf//R8Ad2srUmjMRd2nhoXGn6p9asTVLDiOfhezOfvNdjuzxZoIiVhqRuyBMHLQyGRxbwTtmcGWTNgfk2lShQVyu3/FV4zwDLCPMFN1abZ5oZpNVfGcLKfHbsA1qYAH5PZAHvvFzHJoRbR9TL9fLu2WZwfur995u/fqHVr2vltea9fmyCfvPtNWFlvvr+x0djBfAHc3FFmAVy6m06NTVMZxsN/rB1kcjRwM2pW4eI/HbZfL0dr7uAJMuZ5rhNq4pOtm+cV02i6PfxbC47YASkwcvmstnQZTf1tgq82UhF3lyh6dJcOnEKEbsey6CiR5nY3oNM9A9/44efeuFvHnmh+0f2Ybss+NVTRxyXzWD6CG01GlSu7tDpCOVcyy+91gzOP/2ew9fkWP1E92oLq4psc90AHnggkG84smeXXBJ9lpYX6n8WAj3w+YZLfJqWxYXls8SXGk0Wm074wqLUXjz0/HLzuOIujr5xefn6/DItNIwUhLnadg/UMURvtpZyPgalLWFi1x27jykTbZegI8dA3zXL4MIUJ+8V5rzXKOLdh5sh5u4TNCjFW6pKQsHzRCRrY8X1GUlbqqEC/WMaTAvR9VUurod3LI/X4izDE9fx0tiks1tjE8KWVTNKbjWpbtxtn2ldiE7qBk2qodahh8US49iHx52/SmnLmtWOh0Neyq6c/rguzAVI3XBo+ySQfOBylI1ry3ZbhTBqiCpdjpOXeuLKq8ff+ZXxilfi+hBIeePGJpwqT9oieshDWBbrxk09OhTkeJZ64sqrZ/7622vf+fZu5LUewUiK+tSU8yI6dauwZWUzVNq5B443A+9XLv2buIRAWh4vufcjYohJ11TFmaNE2hI9dl3VJw8lUb+9UhVS6CnJLIAX9bZ7ibu0IboLPhmDjoZdrwd/60O/feWHT93f5aMGcHVHGMvl0ocdb+dSwpby1SgLIqUKcBPvClmILt5eoC+AgAcCs0vEOXHu7X+ePhPWTnMiYN6V9G62Ia0LZCvrp1u0J5qeb+7ytJewXvBKVvepximcFwR8mwfqPwbZxJQynkiYZoXvCE8bd4B9H2FZpeZQj2W0fXobTAtz+2K2+d315gIDJRenIn3nkDLb3zH0sTtaNXYyoY4Rrf/8+j8/fs1+hQzF3yOsCz8q/uSJolgB7vjHM63y4Y0rw0SbL5d+8kTRfp173b99r7FtvSOUA5AD7KXYe5/dvYvP7RWSAr996IHbWzUmIueUkyeXi091RMMnzvEvfdGeaBKzzV/6vJ3BjujUF/8icm35LqCOH8reNKwncfOzNoXHiUeA/b6Fk7hSzR1g30HufuqVH1aefij0kLT/kTLbDz383nDzuPH2An3CPh25goQp0EyUBG+2Zp71mgiYX65PE9hv2i59z/YkqPGCe+nTNH0qdGb8tg7UQaTF54GNAxef18idUCYmk3qk8g2p9jvLBU8KWIEVa8TGISb9kzIopbJP1v1OoVe2h28c26CSYwO2d73Kt6/wzSt8U6gYr+TYYIQAPpHqeoSqbKEbi8Hzk9lHPxMYG+CwXHn+8WtPyvH2b/z42j/HLEcvZ5JLsrHfXuo9j2XvOdm6TfWcLPiJ6NLPij+JXI6+aT9YNguN2yvzZr35K1OQ38qxKdG9T6GUuUfxuUBCyGahcdgyb2Lw/ET2kUdDuHLFDHatmhXPtozDj87WxQj12LdeD9f41Bfu+4HtXV+58MHpn05M/3RCKCZ/6ov3vfSFGGkZbIwolZ9DLj7XM5mbDqWzwQ1DUdwpbQhfVTaTyKRA1JRwIRonbtCqyg74LqmJM3/7j5VX/u7h7hwsOtd2IhRODd1YDINPf/Ded53u4F6gb+hfJxroJO4Sa5Go6+RpCjVBarviQ7Q/346u7tqB9ht8Q148705M1U+Iqez3r/u9hj7C9DLf9Ko5r48I8r4nKD//TTsaWb3nf2QjB468WvYR6uXnHyf6duto/L3AGXhvnnuiSKSc/qy/E/5100eom+eeKDeq3PUm1pv/bgrp7mn0TrlKnCM+v0XxuRXrxlSCFebiUTn77ebl+v5HB0Jdro74/NuHvtiQ/esv3HhKEO3rLxRX7u9ahbn4PPjEJx48++sJr+rxDz7xiR/ED57vC4o78uL5VDqBgPy+wDJk9a52PYD+AHHhd2/ZYfBH3nPsg+Fm3ePtlQhWtXsVCQ4y+3rwCmLgWfutS5zxLTIfPnq/tw60D6jwNVm9O+vJ9RlmVciKpCjBmfP6mt0r3uqdiIwNvnlFKCO/14h148YeGI5VOr4FYavKd5Vx/SOPZT/5WPaTkuNdLjIfAfPcz5J12ybHtnVBVu/OenJENKkcG2y+e5dcfO606Ksn63qEAJCOINaNG7t/KGzmuduz72+0HLt/9IuC037s/tFH7heDryt/CJ/Zfs+49Pnpn3qqdyJ67rGfTky/+K0Inv++wtrclNW7s57cfoV7qPdk8vYBL8QKcLnDnwxZOj7eXqCvgAceiPjVfqsln+t0ibXzVCBvaZ1wQHvXDtSgtGpt+ISeZiaj6uHg9O+JUeFrUuQ8aWMJrah3oiQ9ge9jkBtCdjtVZZEHXMYG3/VRgjF82u6kdG0iGtwVouVJY4Nj9Qlb8RTK65zGWNrVjTd+7Lt6/LbPHI62NJ20sUA1/upW83CT2f/9oyG/F21skkjScuo9Xz5UF/+rxSebLn2iV4vnVtPivMCln/muHj/+cXcoe2ukwm8xOP7x7D3N/lgXXjZP14u9s+FxuiTpecFFv2b84kdGM73468aFNdXhvb/xW+NNH7k7eqfuVNEBSEnjw7JtXZAi592CvG588gO6X3cyU8roSnMKwFHQbuXJNb9CblOPjodYmi6iHgpU469tNQ83kX3g/vC3EfXux8fv9nlv7P7s1AvNeYFIBe2ee+ynnz/r/VZ0T/jQyVCu/0ufF6Llaer0S8/+xSlnZza/+dCL9Ox9X+pGLEFC6d/DYG1uSpHzpOqTkVbUc5P7BfzH0cOJu7/9DHJX5DzUe3wO5wIHDFvPNCvApT94+/iRUIbj7QX6DAh4ILC42PhLSBcfg+lpyhfqIevB69On6QxRgVq1P99Yu36mHQ951w4UGaalOEVYBt8VtvnlVWmUHHGuQVEYhUku302DFjeaoyZnJflkUDSKXCegAwatHS5WOh4Ya4Zb6SPMWm/63ss7lA5dPLCBWzm3xRuvCpMiq8UnHy/6NCw//3j5eSKi9Mc8QuIF9U5Ek9lHv0yChjfXLxNF0Ktu5dxZjp9U6fWGKHi9eolUr3h4OcB+XP/IZ0nQ8NbmGlG0qQQ2MEg32lrZ3pJV85XfSkol+qxB+6hjE0QRlsEHIJaCo8vFp77id7lWzn5l7SwRUeqBb+xtPPzQqSmiRJ3hF7/7+6Z6p+M/aKh3Inrwiftef+jFb9YPt/nN71760hPx1nboqlCrsVcw166XpW88lb4pcd87YxFXrXfBoMVNeU4J6t3F4VxaKOzaNpe3LjT/Kb/08sWXfBpe+N3Ff/wdEdHp9556mGLthQT1/QZ+e8CmQPnG2vVlL/WeDx1Xb6tfz11qUfpioP70dKv24vY2Q9y7dqCoiE71asX5mJW2BNdvSwKXeh88ETVSQFoVZ3HnKMwSx2VMDSGl2zdoWkJNtg7Fz4sV5d3556QtWqgAgHgGDWEM4U41Lyaop7Ik9cOhjglP+/VVZ7fWLwtbEq7u5tsND1e/fOi1KC5NIkV0qkt12t1bOlDdrZG7TpF9+y5Xf6ui8WGQnOoOz7Zzy2DE5BdO9c6OfaD76p0cTnW3Z1uuEq91JMZojxk+KRS4u7jiLHp48Q/ClqnhwCLwRJv/drYZ+eFKNT/8pS8Iiv3specoHtIcq1QT3r0lqfptrXGqd30gk7x6J5J84G7hLW0IGb3WpkGXelc0qHc3R3LCWG6nfM3x9k5F2JI+0seLEcHeAw88CEk+wsL4M9NUq7eeX6TCrNPXvbhQ/8MWyZ+apYWCb3uxeHv4hPOedO1AUdHEqPgKVeWfppSjvgsC3qHeU2z8RJyicYypRI1nPjctkgQzF4ugMzXMSKBdg23Hz4dB1YQJeJMseZrUFKWuGmoGNZ7ByLnrI37B45Mqvdr4wC+b60Si7FlbFRWR2jlFJHUjaYbGBfffmrVJqphQW5LK40qIXNvmOSFX/PC9mY/cK33/7jkCj250gMwgaw7gt6lEJKp0WcBTBAHvUO+D6ukPKP67SynuPGLs5Rz17nr1rRmbEG4drstVFvCdu1wrZ78irpx3LHp35qh316tvh1NTw2RL7j9sXSQSVfrFlaYap1uHQgj46GntY0UgqIpOZkOl86pJJH4okoBnWscFvEO9KyPDmeFOHVS8wDlxZ6l2qWWoH0M7Bh3qnTFF62LRuL5iMH2Ethq53ytXd+i0OFu+Xb7a/Cd1pIuJ5bqJFaV4BIgNBDywESLMZ+akEPrFmbrureO/hrxuaZ5mFyhP9fpzS0LFuDnWEMmzND/t3X5hufmWeOhpl+SOStcO5CAz2WLkSkSkpYQxdIWXK0yQ9Ly87WjZSSp8LQn1TkQKKYLeNiyeEdwpUn0gJVwJmnYNcrlJrA9SHwkonC4ta69yoyqtMK+WfVp20mCgmHfveNtnDrfO2T42oTW/i9XyG6tZYXl5eUVYPz822cHHzNjt6bGzdpB8eeXVodvE9fmrphgCPy4rouMfz36ypfHhceESWTMvremC99v879d9WvoixeRvvmxculdMGm9det1yNK4bP6kOv2w1BJb536/TcXF9vpzKfmjceeWP3qnf1bJbsoC3bmwrk03HkJQuLoJs3rYuRFDv5Ijkd+eZL62K5d/ZgOy6mnp0vLU8lAV8+Q+XB4TYDSldXLKyWUaK5HfnmV9/rbzuaByaB5/4ROty66duHSJqXEQrl/5t5S9ONY996d+E9fOnpiJHk1xc2SJqMYUVclG9B6qiEzVUulU0rGFharZomI6WncTa3ExOvTOVqS13ltU1Jy6paqkAe2QHfESDnCyo99DkUoeJGiq9fOFy+YNCArkLV4SbdS59uLtdA/sMCHggMDvbiCHPh30q+LG01Mx4N+dlamHet/3CDC14dI6W591b2+pYRw8UjUHKUNPFtP02V6fq0ao7b8sl3DocdLWzKtV7H4mr3omIlJRq2kMs06juML0WbGhWqzvi0CusM7w9g6YYKh4qaD8WaaZT80jlda4crWv+8roUrK6HzHgXy6CWFqLoy9wgad6hvCP8Ey6S38kdqdvILttmnvvm1lh9Ubp57pti3XX1ttuDzbeYL1j/+XWhtLtr6ftk+rbJ4rmGyHzjx9fWHjj0aD0HnliXjqIqIiKik9pxssu2WRd+VB6u12mzLvxIrLuuHD8ZZgZKOX5SudAs4W6e+5Hxkc/qw3WDcub5k1pT24+rx8cNuxr8pZ8Vf9H03pvnxCR2znj7cEyyUaKG95u/8ysz81c18cxXfyWmjmeHJkP+aPjqb6V677cEqHciYqOT7J1mrTjrzX+nW+rdcJaRo0lxiiEct6enqNLwGZu//vbWofqidPM3394SfMnqVIjLtcV8gVwNzrH0Xb31dvXXzXcrZ7+yRY0GjjJydHs2bGb7kDxw/EGyQ9k3v/nQr08W3v8gEdHmtx4SctHR8IMfDVO5/fhfP0DP2bL/7KXn6Lgwg7D5re8Kv49QMfk+qAMpKjZC0Izd0pqSrZVqM0olMQm8nlI7KuCNUkWq957rnO+9hsKY2Qx1t6pc0euDMu5IIxfyRxnXIDeld6HeAxg6M0EXGtN0V//41jO5+vLyq3986xkhEceRicHg3HIT7/qa321gZ+37L9tl3h2L2OPtBfoMCHggMLtEs7aH3MXCEuXnApLACbaIL/lmrRdd32Hat5lUb28OFA2WG+OlptrgGyvco/7XIMtJKeilCu3tp4ivrlvbUi49n27U+nJCyQXkw9c1VTWbsXdGxbjh0UrJaNKIwKgYTTWuqEPp5irweAZrmI7kuZ1bvpfOkSEo5N0rfNejkTP3u5g0XsmxQSG6LoZBPUNitvzddVKFLPRi9TglHS8XSvqeB4pvNKW1nV5O5o6sXBCu/PzjYrk4W2zHRr3no+lzQom49bPX/9kzHbezJ6GMn75XuSRK7ie80pWd1OXE776h8sP36sdfFpT/mvGLJzzzDyin71Ud/14QSsRtvlz6ycte+zl7EhLl2JR1QxLPXhGQTtnsG/ReWjHf2Xa09AupZMc+oNXMOvLM++/Fjk3FuGBTd9+vrkjiec3jMnHK5qCg94g48sz7doPU99+feK2R41/64vBz37Fney59fvqnn3e3euAv5IzxUqr5U1+876Uv1OX9gw8c//zZS81mD/3+VDMLvZ3Bjojo1APvii/gKZvRNyuG/TMp7hSLO+5W6nBGuiikCu1RU8S7MY21Xeli9OkGEZE+kJnMJPF0YSqJy8Isw2uJjcIcelus8eZIMhfDILe4Jbfy3qu2q+bszIHk9HsOH7ncFMl2ojiZoQ/Kpd0u/O6iWPjtb+9F6ngQAFJQAJklTssLzo0Ly8Q5zc/SfCMUPlRCu1ninJZmPTY61XuL9kRLPGlR3bUDRUEbUwYDxmxsJKwHLCblpJNRK0pWD+hyNM9JUgZDBu3HQ8l5FGZzMBAl8Xscg2m5pl2Vb1/hm1f45hW5DJ7GsnHX4Y19NLBae/pjn+l8/dk7hh59IFBWxezJ8L2pIEms3vPxCFXEwjQ+/vGM86An044F8233RCIzpR4L8Gkrt9wZ8ifDb6z6DvHbP8TonVpk9zsREY3dP/T+AGdT6oFHO12iM9Qhph4dTdj9TkREp75w95cDQtmP/yB8uvgH3i9Vp1u58MHpn05M/3RiWi5oN3X6B18I49L3RdXHBwKui2wunW3nEEEYhhk90WfbMIUF1klRovzi4xjEYubo5MYD666ffu+7TnenM3uBVbU69NrrM+stIOCBi+l54lx62Xp7dqm+pal+p2m51sxH+tq78JbNfNsL6+flXjaOu+wdC2CfhV88fOQDdV7b50600PBsZCpiCuioVHgp+VJ2qqYN+UtuPaVHzeAb26BlxZMVsUh7FVe3GTgasJA+EYP6iOTG9zLKhsfaeQjIZdtc1r0qvXWEsY8eaqXhJ7OPxu+JXLbNiXrPY+loBbJOpj9ZD5v3xq8EvTvpncS4/pGoPZFgkx/Q/DW8YkezB7PNr8eeB5xU7/qA2uIu114JOvXux0f9NXy3Kr3dPvTFx7MtIqWiF64Pz/CXnr3PX8Mf/0E9qD4sDz7xiZe+oGn/jgAAIABJREFU2FKcP/D+y0J5ubjomcykv4bP5upB9R3D2q3skXJgWivJbcfAd8ogT7iU3YHhyHtu/lt/DY/AdZAICKEHoJfInVByFb72trgQPWoB9phUt3mi9cttVE0b1XipXC2JoyBVHU3F1I4JGGTU8YzF6TGWrtL2ulTvTh+RHeMdNqjk2HCOrB2+7Qj31NhgW9LdRr3ny4fvWS0+Ka02p9s+c/hjd/ju0wnGPnro7z9Kb/z42vOvipsTmURQTn82e3rN+IW02txXaQczrn/kMX3z5dIvXpZkQYBEJxq+N/PJe+nSz4rnXhc3R59E8IZNfkCf3LYu/Epcvh5ZM8vZ5qIzqJz+K8VdPd4jL30c1LsfH7/78u5T35Yu105qZi8mBh75xgC9tvWdJ6UZ0/ZD9EMw/KVnP/Glld9/8KELF4WtDz7xCcmdHppTX7jv8hfo4ndf/OB3NqU3pk6/lIB0t9EzmZsy1uZmSVyI3pEC7G5Ms9ipQhchYBpTOVmOZeptFGAPb5Bz6PfYHHnPzV97T/mll996SXz2Trzra+9NuuIoOKgw/EAB6BC//OUviehDH/rQXneksxyE0zwI50gH4zRxjvuGg3CaB+Ec6WCc5kE4RzoYp3kQzpFinWYtCcL/++5OzYf+H396jYigW2sghB4AAAAAAAAAAOgDIOABAAAAAAAAALRF3yexy88xkbkwSbuT2z00EPAAAAAAAAAAAA4u+TmX5PbY5EdhccZz95nFQmI9tIGABwAAAAAAAABwQCksztTU9/TCMq+xvDBNRJSfC6HBC4ufXih47l5Y+HTyEh4CHgAAAAAAAADAwSS/uFAgoumF5WW7ePb0/HJNhBcWFgO88G3uHhkIeAAAAAAAAAAAB5J8Pk9ENDtvy+8a0/Pzs8L7fhTO///t3U1vG1ee7/H/KT5Jpu3IimXH0aBjazpoyJSDpJGLwBsDBnLXjUxMAbPM3TTuG7irAJKAXs0b6JvN9LJxRecGvZ4BDHgTNCboBLFoodFzZScYdSLLkRXLFMXHcxfiw6likawnPpT9/YALq1h1WHyQzF+d/znnoYhILn/HcfidfE5E5OHDiPvgCfAAAAAAgFB0Q4/oNtLTbuXzXO56z13Xczljj2lBgAcAAAAAvIJaHehy/Xqu577c9dNQP7ATvbVTsXDXvlPxbqHYr+FQCPAAAAAAgKmm3ETVuFsHfKcLfrD8Wmu0+4ox4V1hdaU1Mv60Dj9CBHgAAAAAwCvoYTH0EPXc2pbezItIcX3Ftgp8flNvrUXc/06ABwAAAACEVG/qEd1O29duxvLMisWHQ3bYcJ1rvrDBOvAAAAAAAIyNe319W2FVtcvltzoXFtqLyK2c9sVHiQAPAAAAAHhJFTdW3MbPrxbE4zD3gW2fdr47yuU7ZfXRd8MT4AEAAAAAry73KvnWAPkBE8m35pp3nauuPbudc376kAjwAAAAAICXVG5ty238/GZeBi8V11piblAF/cA58NorzA0bQu8PAR4AAAAAEEpd6xHdRnra+XxexD1lD++Ab1fgu2d0DxcAAiDAAwAAAABeSa0E3zNWvTO6PT9gJffcnXxORKRQ6J2rrrCxPvQCQAAEeAAAAADAq6k9Vn19ZaWT4YsbK+2p5V1Gtxtya6f3F1bVinkFoLDamn9+WAO+EeABAAAAAK+o3NrW6YzxxfX2dPWn6V3ym+bU8p3p7G1RPb95umaccXR7invJrW/ZGogCAR4AAAAAEEpDj+o2BvnN1qR2Azf1kVvbaq/87jg+8vQuIsnIWwQAAAAAIE7ym8Pmy8utbem1APdFih54AAAAAABigAAPAAAAAEAMKD3ihfWAV9a9e/cmfQoAAACAb7dv3/a+s1JKRP54cXlEJ/PPT7dFhNx6ijHwAAAAAIBQ6gTssSDAA6Pl6/plHJ0WGrzcT/NVeI7yajxNnuNL41V4mq/Cc5RX42m+Cs9RXo2n+So8R6GGdOoxBh4AAAAAgBggwAMAAAAAEAMEeAAAAAAAYoAx8AAAAACAUOrMYTcW9MADAAAAABADBHgAAAAAAGKAAA8AAAAAQAwwBh4AAAAAEEq9ySD4caAHHgAAAACAGCDAAwAAAAAQAwR4AAAAAABigAAPAAAAAEAMMIkdAAAAACCUumYSu3GgBx4AAAAAgBggwAMAAAAAEAMEeAAAAAAAYoAx8AAAAACAUBoMgR8LeuABAAAAAIgBAjwAAAAAADFAgAcAAAAAIAYI8AAAAAAAxACT2AEAAAAAQqlrZrEbB3rgAQAAAACIAQI8AAAAAAAxQIDHS6AoK0qUErU6bGNHQTaKYzo7AAAAAIgCAR6vntV+qR4AAABAEHU9qhtMBHi8YgqrUpj0OQAAAACAf8xCj5dVTrZier2uqp/t6rqxIXPJOp+NouWS3n/SelGSF6wLc6M8Koyy/v5bXTU2nH3bemM+eHvV3eb3/+XYpt74QJ0N3qRXumn/FCql1OQa1Lo7PWzoM/GkJj8/0Q1jQ3penZ2NouWyPjho/TNxXr12Loo2BzjWO181K8aG88uJxYXg7VW+a+585/gLpRZvWec9Hr/f3N5uHZ55y1p6K9h7aX4gTk/BCvnxDNegcXjYM+nvRO8+1DVjQ/aatXAhipaf6cePWuefumItXnHcrff/okueG5u7bs3NhDiZw/qXX9TNh7t8e+bG1RANPq79+z3zV9lng8bh2fcyN9+N9O3VpVKl1DQ2JFOXZhNRtNz4+ajW+r23kvPZ5Oi/NOtqpV4xf4sSiXOpMJ1tfhtslk8a9f53i4ioRDZjhTinyv0vH9+3fTjf/PRGVH/DbY0v3/jVx5dHd9Q4/cc/v/f7z0//+Y+/+ebub65P9nQwaQR4YJoc7zZLVefGypPmvqjz11QmZOOHQS5pBDsqsINvmwdl58YXf2v+Z6DI7RbdT+kf/6xlVv3iHZUOcpoeNN3WUtFa66DZJHyD472kVX6iyzXnxuqBPhA5uxj2ZS8fhTveB/30q+b+sXPr8+3G820/kbvNLbq3Hmj3fmP3jLX0/tDfdP3UvQU/nJeCOhuDXtoJ3+DoVx86fNg8PHFuLD1qlh6phV+rkJdJD3+YkmvGeueLys6hc+vevZM9Sdz4JOU/mTQe/KG217PVT4N65+vG8L2CqFcrB5WeF75ee3JUy8zOvBbuS269Wq8M3ysyzXq91Fso3GgcNRrJVCrAFYkgDWppum2Oyv7O4892el7Uvb//bi+a2Ly/88N975fJwh01Tg8/+9Pnkz4HTBVK6IGp4Zre2/TzRzrMV4nKkwGNR3xUYK7pvU3/+Gf9wk9r/dN7W09Xf2Rcw3aba9IZeYPOvtHRck3vHS92Q73s1YNBjUfKPb137t2933zup7n+6b3tuLnz1ZDf9OfbA07Jm0GfmJ5e9PE0GOS3wh/X9N55eF/d471KjwY0Pk7u6b3NPYoPNPgQTw3u3RtwSmG4p/e2Svnk5yFdyYNbrw1oPHLuYbt7LrWyz0sgARts6tEFePf03rb94K+f+/xwOu39fUD7ER81Tv/2+3f/998nfRKYLgR4+FUQpbq31lzu7Y0rG8aenXngV8R1xvfihttRhlVle6wBTbm17pyFvrAqSslqewT8+kqrzUL7ru7T6f+sRzd3ff1waFTWz58E/DZRedJ87v/LabCjAqvuDkjvp/SPf/P8CpT1j4PTe2e3Xa9NeuUhr/iLSOEbDBTKAmscDQ/YLw6G7NBP9UC/GPI5iUzlOz0sKuvdbc+v7LHe9dJzftwcsNvz7cbuvtcH7GNoVPb7cQnd4OjTe+2HoQFb7z8KeBalR839Z8EO7eOCClY/X/qmOiwqNx7c85EE9+4NzedDGty7d/LgsfcH9KFZfz4sYFfKtYDJrF574jcxh6Gb5WGTdNVrwyrbo2hw4KXicEo//d9hOXn7wd+3gz/A0ecPAlRmBTtqjP7t9+n/9R+TPgkf6k09otukn9l0oYQefqwq5wxw6ytSWJetqAfjbKzIunvolxUluXXZWovy4fJ5OX1ihbuylnPZoXD6tHNyx+3eKOhj2/e/bsG8rVu+pI+r6ozP4uOBHfsRHxWCPrDl7W7BvK1b/kAflNW8h0HU1QN7H++8+uXbrTpeR8989SddDV3Rbeo7Ctj8aqS1eC5UDtvgCL+SuSvbe6U7BfO2bvmyLtfUbMpnywM79qPmqFTvFMzbu+X39dO31MUzw5ur7Nu71hes5eXWW+boma/sS+Ut6SmkH1wO4JEjShv17bYUrUU8fj5DNzj69C6iD38wf+wWzNu65Z/pwyu+k/PAjn3ng/adNsEYPy8zavFasCHijZ2vbYOd2/Xt9m75x/Wdw8SSp9lMGk8eGz/NJW9+lMxKzwD7x809SbgVPw8uBwipUqnb5oppF8zbu+UbpWoyk/b3cg7u2B+Fer1hH8Lfqm+396I3K3UrmfT0XAI3aP5vEaxuv5/tnafmpcdOwby9W/7o/k5leSnIcMFg4T/cJYORe/jZp/S9wxU98PBsY8V9/vbiumw8jPiB3NO7+YjR9oTnJX/acsGth78oGwURkVxeRpXfS2J+s88udgfBnlm0DYit+Pn6Xj9s7j/yncODHRXWgZjl8fPvdIe7m/8Wzz23L34yfphVv3i7+yUlvWifEq8sUT5XR5oxR6fbR6p7TdVhGtRajz29S9l26WT2UvfiiPlvEan6KTluHOmD3XGmd5F9bVyIUAvvd4a7q4vvm0Pf9fN9L6+xPjJ3O2MtLXffvsxblm1KvGNnFX3lu+b2/fDp3ck2Ot1+ASjYx8Zng009jvQu8kzMWqK5693h7ua/RaTkpyO99kPz8V8iqZy3df7PLSmf17XaHjeN3nK19FFndLr5bxHRe4+9veq2BhM3TtO7iMwlb942k12z1JPSS99U/v0Po0vvIo0TI74nM5nOcPdkOmMOfffXcd2sHxydjDm9izRrRme/lUx2YrP5bxFpNjzWtwduUDe7P6tElBHh6KHxWVpYutoZ7m7+W0T2914EKTHa+3uQ8vtgR43H//vTu+/9D9I7+iHAw5vihhGq86J167aZFxFZX4/ukQrdB1rf6j6Q1qI3jb3u+m44v9k9YbPx0w1r6yIiUpS7PQm+eLeV6vN3fD+oR/Wa8X0hrdK27mCVMb5g1qtev1kc7zaf+a/qDHZUeNWy8bxmHROVq7NG3q4eewpLVaPKOv26s4P97Ouq386RcvaVhJ743U+DzfGOem+zfVtOqbQ9i6SNd7bhOY2Xn+iffY01j4LtYtkZdc7Wx67OLfTZ01uDmQVnB/v5i7b3strdWT/9qjFk5LwPtpoC+10q2BWmgA2O8dpS7cR4pBmVtfWxqzMX+uw50OHD5u4Pw3fzovSoO/w+dSX45POlQyOMzSUu2/rYE5euGns+85YDr6Zuvtd+D69a/ScYs7K2x9I7X5x8+fVo392mubqFyti7kTOpRJ89B6lXK09K9TCj5gOyzRunUgnbc0ma071rbwE+eIO60X3bIl0JolR92v0hs3zZ9udv+ZIxBX2p8lR8Kv30WYAy+GBHjcXDzz5N3/lTpD1jeNkQ4OHN3Xbne27dFqTzm7K1HuUDFdoPlN/sqWbPdx+rGPVY9NydVu9676WBuyOvn5eG2WWZcg5tSZjpsyaBvl8Em8Q+gqnvPaqaEWhWHHk7bWYnTx3m6o0PrF+2b79YHLJzOpKFzVwaHnhvgO+3IRoc3bJcDrZYnhRHBWbCzPN1CTbINPwk9l5UzEtFWWfezpwxXk97BU0favFWYrl9G7rwW7pvTX6Qqe+7Bn/qAnxGomlwtKsa2mo9ZsXRv502A3NZAhV5hJjE/pnujp+fUZeci8/58OKZ8WbMOc/n7AXjFT70OmNf9t3Mh5/MfPjJzIe2LnfHxYLB64MEm/p+iKa51qqVdHyZtZTxv2izHmhatvCT2Htlmzeu5y+1pczA7aliJXCDDeNVVUrq9aOTWuc2YEq84V5UjH719ILzw5kxLohW9/3NvVO5/223OH956aK35T2DHTUZH//Lv/7xv0/6JDBlCPDwoiiF08Cck//TM/g8tybr0SXb035ys6vc9lijW/kyJ/mcSG8Vffu5j7B+3p55kj3D9ZIpY0vVd+ZJXrAW/OfwYEcFZuswP+N8BdKzxpYoKt5f/GR2+DuvF4Ti4yuOt13DN6jU2NK72HvgEz2lwAnzG3HNa9dY9/Dzan4s6V1EV41vkZmeOG3b0lPxHsDzp2aBvfuvXuYtazlMendwyczhPifBGlTWSNO7iNSMPy+pGedj2bac+P7zkrpiXQ2+BJ2teD57JWjxvIiINuvYsxecX++yc8aWQ38rejiUvqkYHexq6Xay39PPvpf5cATpXaRulHqLpZwjtW1btO8AbyXnz40rvTsmKVHK+cYp85u6bnh4LoEbtB2oG45p8Jr1+tGJ9yJAm31zUF42c9FxdzZtbKns+/lw2laAu/ymx4Xogh01Af/4m2++jll6b2g9otukn9l0YRI7ePGwnWmvu4fYO/kho9YjUJQV71PQB9J6FkW5W5Rc+3mOoX5+hLJq4ZL/b8bBjoqRsj4wBtL3Fti/PEbbrzles2p+fvhecXWszQmeegvszRnvXiIx/4BeUFcDzjbXUvvB6AmfUXMXBuw7DVwmpbt8O+M+H97VlKPTPh4Sr51Lje3C9bTxMKpFVyp1yfT2M0yIbWb7cx/fOCelnwbtH+aocftvf/z6f3486ZPA1CLAw4NieyROrk8f9Cg6xgur3SXfxiN3R3LrUrTPRd+qn8+7z04fEV330emjG1Xlpcv4zKLlYWLsaI4KzdcodF0tKwle9K5/tK39ruaHFNj7bD3KxsI1aE0mG3kf2d7a2UOf4+wlNaJRDgP4mjCyeiwS/DdH737VNPrw1UVbgb26+H7C2WMV9IH8fJy8TEQfosHxlYXomo955nTtRImHUehz1y1P87gPfCxzbvxw3e/iOpPckJ19PwHHQ/SrjVdLH80s+W3bn0bDxyev0fS0qEIynbk0iYu5viaDaOrhzyVog+YMdgPoSrWZzFi+KniflnwUKT0tVaR3EQ4XZhl85tbNN5c9NR/sqLG6/tvfVX876ZPAdKOEHtPndH34Mad3EZGcrOVFzCr6dv183q2eHzGkf/yzrXb07NuDR28Co6Z37zfNGfrOL0dXJI9pZs6NH4Pu997C+8aDP5yMdqp5jJO2XxWxZmdS505vGfuE9LpRCTZ9SaS2HzzulMEvLF255W0YS7CjgGlDgIcHIxx53qsgK+tu2/POiehHoRXU23PRd+vnCfAvgbL+3p7e0/9gX08OGLNjvWNP78715PDyOvyhG5dSF0J2v4/FXPLm6YR2n8zcuNrZOtLF3jFGVncyf5XIzhgTligra8/wdW+d9SNkrgCXvfhPHpeOD3YU/KjrUd1gooQefvSb+70Y3WoXGxvtf+VHHtdd5CUvUmhX0Xfq50Pm98qT5vM+06pmLlnn/V0BVokYjth+8bfmj33Wbz/7tt8UHWjS+LL+3lY5L+l/GDo7vRvdf222mI/n9ah6oF/0Ge+Qnnes/zdc7yx3Y/N8u7HbZ73h88sJvym6/6Tx/R3rHVvlvGTesobOTj9GkZ/JqJ5a6VFzv8/il9lr1oK/nm2VCrqKmz8numQU9mc9nOTevZMHj93vunzbTNReOBZ+8+3y7Rnpno/e+bqxNL0j3hNjnMRz1CIfGWU2aCWT5/rFAmVlEo1yp+O9Kc2R9QFezA7N1Uefd1eAy9x653Vvf6+DHQVMIwI8vGjHWilIQVzS7F3XcvecXJdB0865HGVMd7/llt4Lo6+rz+elUJBiQYp3xlY/r5JpXQk/tXqMqfSsllEtxi5yoP/zb7bY7f+qgVcq6mHwkTc4aomUBFuJa9pkzoj4GQbvz35ze9v2xga4auCfUv5GrY+/wVFQqRktPobBj0Ptme7+ljiXpg/Gys6JjLEn/PK1xIPH7UD3uLkniTFO5Z1IqJemS85SEf+Vj7zB8C5mM+JlsU2P9o62uz9U7n/51/t9dtx+8NffPRARWb7xq48l0FFTO0E9Xm2U0MObTojt9pB3FIZNQV+Ujd7gPfSoXoVxDIzvVNFvbIyvft7sh+xdpaVeM7aknQtrvxzMTvXqsfMVqJZDrPrWk97n3xll5byP7hFvu0be4IiZC8X1TmhnLjInqZ7Vn6aIShulMb0T2tm29Fn1rS9nelcL748hvfdwid7hvvVH3mBEUsafl9qJ85RsW2YiXVSyv5JRMhBR/bwyO9VLz5wlzn5Wbg/A1xR64SXNOdSaPetR2rYo5yrxU8bWqa61843TYi7qnvDwXCJvMLyFrPF7Vao8ddxdqhpbMgtMTAMMM91/1TA9OiG2uC5qtbu9uGH70aEza31hVTaMuF5Y7XNUTlrD7YuyYt9hY8V+yMOwS8oV7va5I99a1r4QUf28F7aq+JrU7fc2zM751MtZN2OrQO5Z6b1qhiVfAd6R3mfVLz6w5sc2ofng8BIgbkfe4AjYquLr4vhmbYv0yam+GpU5Y7ygJWfvUcW8zJT1NGVyiyO9n7GWblkXx7b2w+APSYC4HXmDI5A2+7fLzgKRqtk5P+tlVYTQ/NfPe3H2gvFmHGrHsK0Xz4w3Y87LwvWnc9S1bl9+43wvbVcExs5Sxv+ETedK701t/C9qTXmAF8tcql03HS9000zg3tZuCNRgvVY7OmnfKr1j3O1z1Fs+88PZjHGFsrrv/HBWjOFM6QUmlgOGeSmjAEYhL1vr7enlCuIYhZXLuQ+PX1uT9XbqXl+Rdfu9m5uy2hPjTyvYXR8lEtdzp4MBpLgual1EZFM7I7q5rH0k3e+ZS9bg3rVkyqh4q+pqVSW7IVVXjP/rpmb5VX/Ovm39cuAO6VnjFSjrF2VlxGz9wly2/YznV6Csv3ek93dCL/nub6C7c8Gf0NXGkTfoW3peDS5fMHvgpaarNTVrRCJzvcAJDoAXkfPLifMD1w/KmKH6WB8dK2OLPtrvs+dgx3rHkd7f99l7H5ZZXOv4ONk/TV4/6JE36Fv2mpW9NmiH1Ixxkie6dKLmupFeHz9z7Dl6tosIXkfdX749M7iaNztnSeeK2WFj7zBprNDeePLY2POCl/Rlq8kvfV3fe9dcNE7vPdLOncfIUgnpXOvWlbrOGv83VmoNx55TTYklnV5xXWvodLL7XGzTxSnlKTYHatBWeK8blYY1a75wWpulgL6H4mfTF0XafzQr23uVW8YEcttPjow9MxEtmonJqE//qKqXAgEenuXWZEvcpojPy1a+T496Xjbz7nXv61uSd5v6Lr8peSX9KuXXN6WwKkURKcpDkQBLs3cWe+94WHQ21N2nvbDcyGXFHCBW2tWJa62v9ce72jbN1SRWaR+HeTkr0pki/uBbnf6gVeR58K194TfP1e8Hf7Ot9/5G+PTuhX1QsG7qbg9HM1g+irrBUZtVaem+8uUnOrHYeuXLT+zzCI5ntrDAFtT5bd2eIl7vf9VM3zpd4E0//cqcOl6dX/D40uunD23rvS+OO707aa27V6QccXs6GozGBck+6q7ZdvhQp37d6oI+fGjrqY6qM3yw0uFoivavWpel0Z5kW+98Ucu21mnXO1/U9rr7qctXvbwb6vI1tfN151QbD75QZz9KZlsN2meev2qNe6hwYiZZq7QTfL1S+dmaeS0pIlKvVn42+t+TqcTUf9O1UolGvX3NoVmvl1XqNDw36/WyeS0i4S3AB2rQSlhWvdEJ9/VarSyto0Q3S5WGkfuN+eq9Onf9smy3P4T7O48/z7aGl+/vPP7c+HAuXD47fDTR5Tc/7fd5K/302ZedZd4dg9iDHQVMo6n/s4apklsTvSarRsDOb8pma4I7d/lN0WI7RHKytSU5Eekzd/2mluKG80rB+pas5URErrevCBQKgbrHc7K1JSsr3Qxf7L0S0J5+L5cPco0gEHXmgq50O4L080du1zCz6oztu55+/qgb75MXrAvj7QOJlJr/B/3ivzo/6h//7PYKzCt7AbxtXXdzYvnqbvOg7Nyz32PPvxNlXb1jXq+eAsb2Tna23ez9/MEanKDZ81I1Au6LXbcTnrX1zJ/u1on3ifPqtXOjOj3P1MW31PPvut3Lu/cbu717LSh7AbxtXXdzYvnKd3r/2LGnW4MiImrh/RHV1SulzJUU+i2r4Pg42Xez1fEGa3DM1NwVXfqh86Pe/4t2WYLggtkz39qtE+9TV6zFK9GcTc380xRl0X5i6b36nhm5/9B40LvXVbNn/nS3brzPvpe5+W7rzcq+m7z8tZH8D+tf/sExwOuUWnpv/L3cmUwyWa93zqdSPnnislcia69aq5RPuvHeSs5nk9PwPTiZTFgNW3g+cpkJ1Bmb67VaN42rRDbTnRggSIOOeeb7HiVW0grwoi0vXVzY64bkzkRxdudu2Zd2237wV3Pht9/eZOp4QIQAjyA2/ZfHuB+S71sAfHqlwNXpFQH73rLV247rxqF3iYhIcaN1uSF/Z9Bu0UrOWdlSszRoLnp1/tIUhbTIpRet+Z8cqdtBvfG211fgxU9RnFMwjkTjvstEGxyxxDk1W9blgXPRe6+kmKDMW2ph35G6HdTistfu96P9KakstJS4XgTq8LsiYuQNRi91xZp71jwcNBe9Wrg2gZOMtmg/+2566dHgVdkTN3ys95a4cbu5d885RZzD5duZpUlcO7aS5zONg8qgT15mNhWPlb6VNZtslgbOq++vlCBQg8lUItlouF6j6Uoksr6730VEJPv6Py0dfbYzaC765RtvDhzXBKBlymf2ACahtb5dTu6Mq//91JlFK9u3mFKdvzbhatsxGNgTrt74wPPMyeW+a5WPycARgt7mIRpxgyM2e8nZwW46uziW4QwRUBfftxb69oSrxVZRvQfH8nx0i9L5NegTEyhsR97gCMxdt+b6jtpQC7/2Mq9bJHRthGvaqaWPBsTpxI1PUv45F5+wAAAGS0lEQVRqg6+mPmyVzbvzvwR9hJLpzHym74crM9sqqo8FK5kcEIyTqdSszyKHQA1aszPJ/q+oSCJxLhU8OCwsXf3tUt/vMRSuvxzqelQ3mOLztw0Yj+JGawa7/NrY6ue7zixaZ6r62a45ha5kLlnnX5lZWeffsebL+vtvbYOl/S7bXj3Qg0oZxuN0SiBHx2SYLBN5gyM2e0nN1uTnJ7YlntLz6uzYVgGIhrr4fuLisd75yhy+7nvZ9sq+jm4V5CgoS/WWu4e5FBR5gyMwd92aO9G7D7VZHZK9Zi2MZei7qxHMBKGWPppZOqx/+UXdHN4fPGnPJW9+kix9U/nya9ubaxbbT04ynbmU1qVSpWTOkZ5MXfKbd6eAlUyeS+pqpW6rKgiRmQM1qNKZVFqa5RN7V7y9RD+whaWrny5V7n/5+L7tw/nmpzcmP2YKiBECPCAiIoVV52R7Y1j+3V1aXfBayanO+6j59LVzyKPCmVW/+MDrK/CG257pReuXi72bJ8B7fvG4Z9iENWYpeW3R64Oe9byn350jcEYt3fIYCNTirUTvpy/zlrX8VlRn4/4QAdrxfPnH455hrieN61rUjFr8tddnvfBr5fkqjfedfTUb1Fzy5icev+ElbnySuDFsp+y7mQ/fDXw2nh4iOJXNzni8yJ2ZnbnkuV1fO0fkND97kkylzg2fQMFHgwZrdmZ0JbqZWzd/dcvbrss3fvWpr09O9vXffvi67zMKdtQYffwv/zr5XglME0roATf5zXEs/w4AAAAAnhHgARE5XR++bX1LNonvAAAAAKYLJfSIRP/55ONiwLz3AAAAAAZqDF6SBBGhBx4AAAAAgBggwAMAAAAAEAMEeAAAAAAAYoAADwAAAABADDCJHQAAAAAglHrc57SOCXrgAQAAAACIAQI8AAAAAAAxQIAHAAAAACAGGAMPAAAAAAilzhD4saAHHgAAAACAGCDAAwAAAAAQAwR4AAAAAABigAAPAAAAAEAMEOABAAAAAKHUtR7RbdLPzK6wqpRa2ShO6vEJ8AAAAAAADFVYXS1M9gwI8AAAAAAADFZYVZOO7wR4AAAAAAAGKW6sTEF6FwI8AAAAACCkhh7VbeIKq0qtrBdFJJfP5yZ8MgR4AAAAAADcFDc2CiIiufUtvbU26fxOgAcAAAAAoJ/c+paehvAuIqL0tM3LD7ws7t27N+lTAAAAAHy7ffu2952VUqM7k8HGHmaLGysr60XJrW9NKs/TAw8AAAAAQAwkJ30CwEvL15VLAAAAII6o6R4neuABAAAAAIgBAjwAAAAA4JVU3FhRLqZizXc3BHgAAAAAAGKAMfAAAAAAgFdSbm1Lr036JHygBx4AAAAAgBggwAMAAAAAEAMEeAAAAAAAYoAADwAAAABADBDgAQAAAACIAaW1nvQ5AAAAAACAIeiB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IH/D3gyHvumBWEN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BUAAAAVACAIAAAAGZGVsAAAACXBIWXMAAB2HAAAdhwGP5fFlAAAgAElEQVR4nOzdT4gc+ZXo+xNZqSq5Jbktd1vtxuBBvtNgKtIwNjzwamCmeRtvZjGKFF6+x8Bd3t3b+EJGwvPm7byaOzDcuzSdIS9mM5uLZ2BWFy7YA84oBnqehQ195Zbd3VZLpVaVsjLuIv79IjIiMzIyqyrOL74falHKigpFVGZGxvn9zu8cJ4oiAQAAAAAA3Ta47gMAAAAAAACbEc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AAAAAKEMADAAAAAKAAATwAAAAAAAoQwAMAAAAAoAABPAAAAAAAChDAAwAAAACgAAE8AABAE4E4Tvo1klBERKYjGU2v+bgAAL1BAA8AALBeHLqPq38Y+uI4ElztEQEAeokAHgAAYI2gNnQXkTBMvhkTwwMALh0BPAAAQJ1QRmn07voSRTL3Cz+fReKl34/r43wAAPaBAB4AAKBGME3WuvtzmU+qt5lF4rvx1jINq7cBAGAfCOABAMDuLC3wFgQiIq4vE3fdZpMPJAnhH13BQQEAeosAHgAA7MLiAm+hnIiIiPdg05aueK6IsSQeAIBLQAAPAABas7vA20mSSnC8dvo9dnx8yQcDAAABPAAAaIkCbwAAXCkCeAAA0Ir9Bd6Ok5XtJw2OPFkt32CuHgCAtgjgAQBAK/YXeHMlzov3N5biC5I1AiTSAwAuEwE8AABooR8F3rx4DUAg4zWL+I2lBJ5XvxkAALsigAcAAC30o8CbN0uW8Qfj6nJ901HeNs/1hfgdAHCZhtd9AAAAAB02m6WheyCOkz4aysgpbufVFgIAAGBPmIEHAAAt9KfAmyfRXDYcuyfR7GqOBgDQZwTwAACghV4VeHNlHtWE8Z5EEdE7AOBqEMADAIBWelfgLQ7jS1+E7gCAq0MADwAAWqHAGwAAV8uJoui6jwEAACgVVIfuZSwRBwBgD5iBBwAArVHgDQCAq0MADwAAdmFNgbdAHGfnryb5CAAAtEQfeAAAsDtX5izKAwDgcjEDDwAAAACAAgTwAAAAkib8r3zNsur5m9rIzRStFwAAqEQADwAAUCOcJl3u/fm6df5xkD9Oe+YBAHA5COABAMBGfS3wNvVFRLyZTNaW2vdm4olIKNPgKo4KANBXBPAAAACVAonjcc/bsGG2TUAADwC4RATwAAAAAAAoQAAPAAA26meBt+Nk0XuTefV4G3dtpj0AALshgAcAAK3YX+DNlWMREQnGsj6En46SDY6PL/2gAAA95kRRdN3HAAAAFBo7Eoh4M2MefuctuyacyshP/+FVJBEUNnBlXjmQAQDAfhDAAwCAFoKkqvwsko1ReTCWcVAdAHffdCR+s+SBJn8KAAB2QAo9AABAvcm8QeKAK3OidwDApSOABwAALfSpwJs3K9fkM34mUVRTAgAAgD0jgAcAAC30sMBbZSl+hYsCAABqEcADAIBWJn7yzdhJ1sOXhFNxnHQBuSsTUswBANgJRewAAEBbFHgDAOAKMQMPAADasqrAWyCOk3wFK480/arKRAAAYE8I4AEAwA4o8AYAwFUZXvcBAAAAC3jCojwAAC4Za+ABAAAAAFCAFHoAAAAAABQggAcAABtR4A0AgOtHAA8AAAAAgAIE8AAAAJUCI+OgiVBGZBkAAC4RATwAANgobggXSZR1dDceafpV2Wqu88aOjKabNwvG4owkvPzjAQD0GAE8AADAWqG/dio+EMeR8RYz9QAAtEMADwAAUMmTuZ//q3Iqflwszue6V3BYAIDeog88AADAWuPi9Ls/l4kr4VRGvvGoK/O5EL8DAC4TM/AAAKCFPhV4m0WFqXh/JI5TiN79uURE7wCAS0cADwAA2upPgTd3YhTwM3gziSKZELsDAK4CATwAANhBjwq8hXKy8lhgx6kBAHQggAcAAC30rMDbdFSTRBCI48hUdXYBAEANitgBAIAdWF/grfZcgsLwhOpzBAAoQQAPAAB2Uw5xi+KQXqVQRsVZd28ms+I6+GBcWCCwugEAAPtDAA8AAPZhvLISXn00a86xexLNajYz4/w1mwEAsCvWwAMArkRpOTRsY3WBt1m0Nix3ZR4pH6oAAOhAAA8AuAJxdBc0ajkGdSwu8Ob61d3jVnkzWsEDAC4bATwA4AqcJNHd8fE1Hwj2K5yK44ifheiuzCOJivPVfl14332ezCfbbO/KnPx5AMAlIoAHAFyB42Rm8mQ1zRpKhTJyCrXrClPQnkRmVnkoIwu6wQfiOCtfLAwBAFwdAngAXUbGtTVcmXgiIqFfrnMGrU6MSfVSuJ49XMwqV7wkPqiP1df8CACAPSOAB9BtoZ9Mc6mfu+s9byZzX0Rk7DAuYxX7C7wFDeLzQO0yAQCAJgTwAJQIxkkkr7ogVn8F4hjp1tm4zLovpjQ7rxcF3kIZGS/FWbzC3/gylwk8ZGQKAHC56AMPoPOmI6NElmHWLHJAJzSZwyyhnzY6IBgn6T+uX1/QzugDz3UJAHCZmIEH0HmTeTLTVbotHjNPC3SHpQXeknX768vRG8XnFa/zBwAoQAAPQI8kebWUiJuGDSyr7jSvnHi8+Yvpdy0sLvAWStw2wd/YTM4T3xWhzwIA4HIRwANQp6rRtFDuDrgWdhd4SyvtHzdYvn98LCISqjxPAIAWBPAA9MomdYtz8km5O6UBA6AIBd4AALhSBPAANJuO6mP1UEbMxuvVougdrlwwTd56deXozeLzoS/63o7HycGfNBgOjJPnXZWl9gEAWhDAA1AoidudYnX6qgn5YEzbuW7J2gHSQ84C9hd4c+VYRET8jekDQXI5ihPpAQC4HATwAPSojtuzxN1sSXy8SD795+Y7b1yVMTkRNulHgTcvzisI1pbJNJYSeDSRAwBcIgJ4AJ1XF7f7Ne3lEh7dmLslnG6XQT2jCn3H9aPAmzfJlwA4TsVrOBjnq3hcn8sOAOBSEcAD6LKgIm6PV9tGkUzWhw3p9CBLUjti6iffeLPkGYxnZbN/mmMxs7pxGeCKGUsARGS8stwjTypZv5QAAIA9IIAHoEXaPa7pLfK22+NSZeMpfl6ZPJ6VNddFz9Kofswa+O7rT4E3r9y0suU2AADsigAeQOfNqnrFQZk03dp7kD+WpF6fFJoITD4QV0QChRXL+6ZXBd68YqGNhj8CAGDPCOABdJlXv8QdOpnrpd04nEsn59NHxXNFNFYs75/eFXjzyo3uCd0BAFeLAB5AlwX1bd5XxGtT1wUS6JqaHOwHnojOiuV9Q4E3AACu1vC6DwAA9kpjmev+cuVYJBQJT2R1gQRPpQKuzGfipBPsY6d+Swq8AQCwB8zAA7ADS6Y7rmay3a1qD96kKBq6wqYCb0FeWz5YeaTpF/UXAQCXiAAeQJdkLd8Lt8KhjBrfNGstc229dGV7qeBZ0h48KKyS0F2xvIco8AYAwBUhgAfQJZOdk2zNIufolAdpwTOzqEFS0y6Uh2lgH4z1VyzvJwq8AQBw6Zwoiq77GADAEIxl3DYb3p/LhGnbDhsbdc6yJ2tcVfxMRGY0IAAAACgggAfQZYE4YxFX5jSBt0Moo3T6PY/Pg4plw95MZoTvAAAABaTQAwCujCvzSGZeUn8+4UlUnGz350Tv3UOBNwAArh9t5AB0mSdkCdnHm8nqszrjiQYAANiAGXgAAAAAABQggAfQHeToAp1lFJn3Vh5p+tXxovQtLjhcggAAV4oAHgAAAAAABQjgAQBXoO3c5mi6ed8AAAD9QAAPoDv6kKOLLYW+OI6MKzvFA/tVc8HJeyK4Ml97zZlxCQIAXC4CeABA5wVjYnhcj3CavPb8uURzcVe38PIgfzyS8GoPDwDQMwTwAIAr4EkUydxP/7lpJtOfJw9mvxJMCY2uVV8LvE19ERFvJpOK2D3nzcQTkVCmjDQBAC4RATygVMDaYCgTTmXkizSbyfQfJuG6O0kDe0IjXL0g6YjheRs2zLYJeJUCAC4RATygVrw2mOXB0KL9TKYnvisicnJymccHAADQdQTwgH7BOInkp9ozjPuao9sLu81kHh+LiITaX+Gq9bPA23GSKtJkXj3exl07PgUAwG4I4AGlPImiZFoy44+SIJYpeQBXwP4Cb64ci4hIMN5wXZ2Okg3iwSYAAC4HATyg2SQt9FWa1BwzF42uYSbTRn0o8Dbxk2/GNRfVcCqOI35Ss0EmDXJMAABoiwAesMIszlYtzYClGelqyt31M0e3J4yZzPVrPbKpTnMmk5C+i/pR4M2dGLlOVct84tKMsVllGgIAAHtDAA/YJItvi0Gs6nJ39ufo9kY2k+mPatJDAuNVasxkZsnJ3oNLPkSgymRuDCPWcWW+kgwFAMC+EcADVsqmsosRb1LuTlWU24cc3Z7YOJNpRvXxTGYpOfkBk5ud0qdlEd6sYmw0/VlVAhQAAJeCAB6w1HRUH6uHMtIyG9+PHN3+mMxl7m/ayJjJPDFevv4HBEgd08MCb5XLfFi2AwC4OgTwgF2maSF63wzcqybkNy5FBi6DO9l+JtOVebQhBQPXggJvAABcLSeKous+BgA7m46KEXtqVrkmM0hvtb3Ozx2FMhpJKOLNNq9BHTsSiLi+zCdXcmwA6i8+q6ovRwAAYAvMwAOaVc+3x/XeqtrLJTw9t9E9zNEFVKHAGwAAV4gAHlAqqIjbXT+J2zckG4dyEm+vISeZHF2g4yjwJumFyKm5TAEAsCfD6z4AALtzZb7V/bErcz1rZ9yJ+EEanwfiOOs2pglzdwXbBzbdX+IBkycsygMA4JIxAw9oNqvqFWcfcnQBAAAAitgBUKVyFpd5WhWYgQcAANgVM/CAUkF9m/cVY0ccR0bTSz+oS0cTZr0qn7vSV5pLklRz4JkFAAAoIIAHeiOk6zs6zpV5JL4roW/FeBNSFHgDAGBPCOAB6wUbGrABnTL5QFyR0Od1i06o638BAMB1IIAHlMhavhcmskIZOcXHV7/SW08FTeOC/LCDlUeafnGrrZ0rnisiMmUSHtcubroZkBICAOgIAnhAiclk1z14D/ZxHMBVYdGHNdyJ2ooVJ0mdkePjaz4QAABEhAAe0MNr0Eqtnj+XSfdn4AGgU46TwoonJ9d8IAAAiAht5AC14qZcrsxtbwKP3kkbzrm+zHdOPAF2FIxlHIiIzCLZYRAVAIC9YAYeANAdRrt4kpa7rw8F3ryZzH0RkbEdzTgBALoxAw8AuALBlpEe2SXdF8poJKHduRLbvm5FxFO41B8AoAYz8ACUiOvwl1uLBVSet5P/AdF751HgDQCAq0YAD6jQ8/5qgTiO+FU1ycOTfIMxfcPt4EkUUXNRAwq8AQBw1QjgAXRcKCNj6OGkGMab/8xqTaGLvLSR2MYv0o+1cGXiiYiE/kpqjDWav255AQMArgIBPIBumz5M0nTFlfnKxKw3kygSP30wGNsbSADdQ4E3AACuFkXsAHRZWiVrY12ocCojX0TEm8mMXk/AFaDAGwAAV40ZeABdllbJ8jfVuHYnyTw8y3E1Cqd5sQYmcgFgj7jAAnYhgAegwXGDkmZxKeywqtYdOiQo30Rm2RPJP31xRsLTiE7oVblQWIALLGA/AngAwFUJxkl4k4+zhPLQX9muWLkQHUWBN6BLuMAC/UAAD6DL0j5V0wZZf0EgIuLSfqyrwqnRJiBdHBE+SueC0mgwKUkYyJRJIgBohgss0BsE8IAKLdI47UjsdMVzRURCf8PdRlZ/3ntwBYeFNh6lN5feTKJ5MjSTPZiVOZjMJa5CGFLOANeuSZZB+mJ2fbIMcG24wAK9QQAPoNsm6W2HP6pZuReI46QzD165zxy6IpQgFBFxfaNNQPqguPLAeOI8TyRNqQC6zpV5JL4roU+FMFwTLrBAjxDAA+g4r3A7MlqbWTBTNPfVt6yKNKVzMql4MFsrAU0o8GaYfCCuSOgLYRGuARdYoEcI4AEVatI488jWlfnaelEzzYmd3kzm/qaNXJlHQgN4XbIpII9nDtql632aFOwArgAXWMBSBPCAWlnFGn+eL3gr8PIgf6y8bYw7qV9cGg9eVP4F0G1195cnJyLUI4ROdLJER3CBBSxFAA+oNfVFRLzZhlXf3kw8EQllakFmZ2UmgtLQvW9ZFWkO54nR3ygpouTKsbllIH4oInJceNQe4TRPKde9ZJoCb0BHcIEFeoQAHlAqSIuuN0iNo2KNFjZnVaQ3kf7D5LCn6Teul59pOM2XSduQ9hmUo/RwKiPf+KdfU5rRGv0p8JbGRUxs4hr08wIL9BQBPACbBLqrZNmdVTHxRSSvROinYWtWdWns5MGt66uvaBCMk1djaMyJPfRXtgtlpPlF24T9Bd6MKw8Tm7gWfbvAAj1GAA8olebLNZlXj7dRPS8UjHtQ49r2rAp3Iv7Ki9C8j8xfop7MJ+UtdcmSKUTyWtDho3SyPU0+T/4ggUxtnoXXXOCtYaX97MrjyoTACNehVxdYoN8I4AGl0ny5YLxhUms6SjbQOy80doxYCJpN5sYi/7i/gHEfGb9Ela3tr/EoKx81y1dDZA/66VlP5sntdXhypYd3Xawv8OZ/oLMkB6zQnwss0G8E8IBaSb6cyLhm5jmulZXk0amdFwqn26XdamoFX9KPrApvVlWxz/iRztdpUShBvBzaN84xfVBceWA8cRqTKVDBkyjasPgFuGy9uMACfUcAD6hVyJeryvM0a2XNlJZqT5eFi3FfEp+1eZuS3ZHMVN+d9CmrwnJpzvxkUvFgNlLTI3oLvDWptL/SIQIAgEtDAA9oVsqXq+bKXG9YmzbCMWcy46jVnLGcpVH9WPUa+N5kVfRTXU9m+ykq8JYWALO8YD6sZ47pp30upiNe2IAdCOAB5ZKJ6MrJH09zm/RYOmnpPcgfO3YLP4rFZa6zOnBK9SSrop/qAviTExGNU9NiY4G39KqSDzQEhRAI6LpgXT3X0BfH0f0pCYAAHrBFZZ6nRSmdx0Z448b31unkfPpoUuZa+1pi+7MqNomzDHT3FEiT5E+MBnLJyzVdKJFIc8u7PjW9DxR4Ay7X2kaqWQnJMTE8oBsBPAB1VqMjERF54Imk85mqWZ5V0QdplO4/TJNX029cL3/uwml+t215Xr2WAm9ZIckpU+7QJpRRej1xfYkimfuFn5s1YrQvNwP6jQAegDppdFTZecuePlW2Z1XYLSlnkK6p9tOXZVbWbmwsiDB7NWtiX4G3LD8ifeKSEZbsn1stGQCuUDbq5M9r27xn9WIkkKk1n5VA7xDAAyoYa02DlUdsvq2smWyPFwyXJttPuB2xgjvRFvVVKZQzyB40AvV80btXe7fdLf0o8JYVkgR0SXqL+htSXSbpSpbg0RUcFIDLQAAPoMvSle1+MWaIFwyHQSHNVXExMNioVM7AmxUC9fg1PFM0TtGPAm/upJx4DCiQVtkwC75WSz9V7clWA3qHAB5At8Ur2yUoxAlJTbtQHqaBfTDWVgyst1kVfZKUM4gkisq1CeMfqcyct12eA5INr7gyb7hYQNGIDGySja81GMJW8ykJoBoBPKCCsdbUW3nE7ttKd5KecigjJ1m2lz0YN8VxHBn3tsk2cDUo8AYAwPUjgAfQeWbD82x6YVY1HuHNmNJE95i5FWkiyXSkbTF5Pwu80fcBKtTUi6mUrJbnNQ1oRQAPoPtcmccZyGYPba+cgew36aDeHXZnVbRYDmBBsLcqWHcicf6IoobMFHgDOiprXblxWDBIrjkk0gNqEcAD+k1HVWHA2shBI29WMQ82M6JZBV2m0SvBujdgVkFqrCeGp8Ab0FleWi9mvOaCYvSKZ7kZoBYBPKBaUGgxbUp6pAeF9eEArohxo+z6EkXl0Hdm5I+M9Qy0WV7gjcwRqJWtIAvG1S/C6ShfwmO2tASgDQE8oJcRIcjKyjfzn8GYGF4Z9VkVLZYDqAv21soqvfnz2jbvsyjtFR8k1RkBoLW8NEwgjiMjX0TyKhX5WL9Xe1ECoAEBPKDW9GFaC9qV+UoCedykyk8fDMZq0nT7jqwKKyRlovwNKzsmH6Sl3R9dwUHtGwXegE7xGrwfPd1jowAI4AG1QgniGG/tB/ZknifuBlaHfOHUivxVsirsEEo82OI92LSlK54rYiyJx3XqfeYI1IuXtFTeFXi8PgE7EMADSp2kCbqbEuHcSTIPf3Jy2ceEXZFVkVtbAa7r0rfncYO5aWpBA9izysoUhO6AJQjgAeWaRwhM8XVdP7IqgjGVwHSiwBsAANePAB6AFfLi2HonGXqQVTHuyer942T85aTBqFmyWp515ABai8fX0iLz640dcRwZbewYD6CjCOABpdIIYdrgM5gIQRdbsyrC6XY5/zO9YzGuxHnx/sa3Z5D8TUik76gWeQdkGUADXR8fAAwE8IBSWe0rf0MDqmyl9OZ6WsBlmvrJN/Fi/mw9f/bPyGiNbrZJ18hLOjKvzTgwahZ63T9bCrzZJ2Aatn8Cq4unAL1AAA+oNUkTrf1RTeKc2W/M29DOCtfP7qyKtDC768ssDVbjaWdzJX/WGn2sfBrTmyUDEMG4ekp2arxtXV/3aAX0Cv0kcaAXa1ssMh1V5X2kLd+bZIio+fig+gZQRgAP6OXlgVD1x7bxiaU4G9lkfpCnwc90ZMskkt1ZFekKf/OYk8UCJ4Xhp6Q1uv5povxNF4jjyMgXkfyt6mfn7Ml8U9UDXJsmeQdpyUnXV5xlkFWXXH/xQUdMdr5oaPr4AFBAAA9o5s3yguS1XJkrz0YWSUP3mkH0eBJJe7wn/ciqMFf4u/HC73RyPn00GcjQWGO/YG03gXwbnfEecq7MI/FdCX1tg4leoTNlzE+ndrW//yxnjuBvz5+r/PgAICIE8IB6SfX1yhgg7gS7MYTovrUtwbNKPGML7jj7llVRU639gSeisMZ+hTXvQU/xbG2CAm+GOHMk9PVdhSbzcgWK2Nj2p0w7s3pIciWpbP9e9aUpeqf6BlBGAA/YofITzoLQXQqFvuIM1VLSgVntTPvCaelVVoXk1drDqljdniLJlXfV3FBaJs0caVLDoptmlR8c6TCNsuQCALAWATyAbgumaXf0ee1S4azymQQ2LOC0M6uiZrLdrWpo36R9OtBN6geesvGm4iWIcned5lk0ag9gAwJ4oCfWZqF3WVJu3d+Q8pdUPhMJHl3BQV0Jy7Iq0vnJUmv0pKF9UFjwH8fzaook91ZvCrz1lFd92UnK3VUW6YAWam8JKlSu5bHm7IAKBPCAclnpYDuXnqblzTbXy81KuHNT2VUP0tbo5q1/UtMulIdpYB+MkwrtcWwP3fQWeNtWkLxubRp4SnqVVcbqoYyYje8ey28JStZUt11b+BZQjgAe0Gxs/f1T2mDsuME9ce/iPW1TKO4kXbcfyijtVpU9uJqg62lZ5U+b4k30FnhryngzWnAhynqM+2bgXjUhH4xtWLVkDftvCUxNPgEDhakige1jndgDAnhArXC63d2wDUXL+8HiKZSZceufDcpUvjK9mRVV+hDTW+Ct4ehM9mZ0ZaL2hVsdt2fF7bL3abxIPv2nr+45tVS/bgmM6raSvUSNL7Ofy0NtL1HqTWATAnhAramffJP1kokLuZmtZbKPsJnSouU1lc8qJavlleevWj6F4so8vrVK68+LJDN75uvTn+/U4hidZf0KF/8DfVUq6uJ2v6a9XMLT+Zlir17cEqSy6rZxcY3Vc/FmeaqI3tyfbDSfPBcUEcADSqWLw10/D3Xi1M3A+KTKyrNr7a+WhnmbJ3mC5BNadf5qT6ZQzFurjDmFoqlHsdTWcsvHIDa1kZtR3c0CnsKXblARtyflBjeeS/YZpOuUbdWTW4JUclJebW8aERFX5rPi9ip4+eBLxk9H2RSdBy4TATygVLo43KzuluQknxRWfCXl2QOt130vrXy2bl7ayKZTs3C6Sq+mUOwWTpNXrD+v6R3g5UH+WN0qzW3pLfDWpNJ+VdM1fdJhpnUR0S7b41L15pZAJB+t8De+9rzkM7TUqbT7JjX5L2O1C+iwVwTwgHJmdTc3nnxOP9vSR5PVp5pGoA3ZWuhgXP2hNR3lVWpcX3NM27MpFLvFYzHebMM0ZvLyDmWq8+3ZiF0F3uwz096iEgbrbwlE2lS31bt4p/rtmdbmoNxdXxHAAzapWTEet+9SNwKdyRPFA3EcGfkiklQyL+R/rs+m6z67p1BalGrXO0KRPjVN8kHibVTeTPepwJudVspPwCqW3hL0UbYOq5jpQ7m7vsvy5Z4AACAASURBVCKAB2ySrhgPqz6Y9Y5Ai9dgdsjTn8Ka6sUUCvpHY4G39cJpPk6hciosqG/zvmKs9zR7y9Zbgm2q28bjFPoW79Sp6uYoWbk761djIUEADyhV8wHmVi33avIh13Xx8HP9WmJrovcyplA0Sp+1JiMsdnRP2EBjgbeSoBy+htM0Gyj+p9+Lu2fFUZ/denVLsE112zhHz6bFO0nbiMqrTSgjZuN7gQAeUCqdgy19gCXLvYLCld2eEehN1bwtZM0USpNiYOkATVIHW+8zmz5rwXjDMofpSHP3hN4UeMsKcOTvuFAe+ivbFXtTW0XXgp0e6tktQVbddl1KiC3VbWPV7R6rJuSDMW3nrEcAD6j1IP0AMwdik+zrUB6mn2rB2MIRaDv1agqlkivzSHxXQl99pu7ET74Z1yzmj7Ovk1sxFod3WNZQQCSvRhE+Sq+66Q100vYp6PStcxYDFMoTpPVEmhQyUB312a1XtwTeJO/xXtlcLRhbUt22Om7PittlY6Px9Eb6z825CdCNAB5Qy52kn0mhjJzkrjF7cLW0iQUj0Jbr2RRKnbhEX+jrnvFzJ0Yj36pib2b29YwC4B32KLuEzvJpruzBrJHVZJ5eezu8sGWyc5lPs8QmOqVftwRGj3fJmqsZX/mgm87qtnVxu1/TXi7hKR6qwDYI4AHNzPv+rPLZrCpbNWvG1mktCpXbVLq8Z1MotdKBjKnyOYTJPG8HWMuVuaVlwNUXeIuFEsSBkNHcMXtQXHlgDL0oaCjgNXhN1vPnygsZ2M62W4L1mlSu1VjdNqiI25NlZRsriWTNaHmfWo4AHlDNlXkkMy9fcytS0RnIbxJIoAP6NYWyiaYV/jW8Wf0KcM+i5tsWF3hLc+YLc9dZW8djfU9f8po0828ra4tUfRG9d13fbgnWlLC1o7pt+t5smkSw7fbQanjdBwBgZ95MopUHZ6sPQYPZXEZpqGNOoaxmFtgwhdITnkT2vh+DcTKi1KTAm/r7aREx5tjtHkGDUr27JbDxAjuzNDMLe8IMPIDuaF7U2t56172bQlmVNv4hCbD7bCrw1lxdAK+vMoVNaSCAHVY+7oEVBPAA0D1muazMrA+5rEGea2DnCn+72FTgrdpqb4h0lWlhiE3s7DgN4KoF9W3eV4y1FxlBSwTwAIAr0LBCYbZSQFFnNePUgpVHbC6+aFmBt0pplO4/TO6np+k3rpcPsYXT/Bnsbl59b1+ovdL8ObXgqezVydazoF4MtkQAD9gurwVt9QcYLON/QFpv51lX4K3SxBeRvFl6Vh06O+ux0RRQdcdpaDcd9eiDvlcnWy3Q3WwVOyCAB9AdTBBBkhWA1q4RsJ19Bd7cSbqG33zQCNTzRe86O07DDuG03HvMYjadbNbyvXAPk44YNrnb0VR3A/tBAA8A2qjMqmheoVBdGULj1LyVR6w96xr2FHgzTIo1I71ZIVCPF73Puv8k8kK12tRPv2v4tGp+Km062cnOo37eg30cBzQhgAds504UfIAB0KdPBd7M9umlBhDxj2xJOIBO2VvP68FnvWUn6+3UU8afk7DWQwTwALqDCSLYYqwrP6Idmwq8AaqltSf8PizisO5kzfHB5B7GlXmzex6i914igAcAbciq6Lp4giiwv7sPBd4sli/VoU8VAHQIATwAAPuVThDpzRhviAJvlgjKUXo4zUdeRCT0mzamxvWwpelDI3afbJx4OLf6HLErAngAXRZXoW924zhmpqg7WrQPsKmhQLY4/OSaD+QKWFLgbWcqS0uKiEgwTo45NGoZPPRXtgtlpO3UesQVzxURCR5d95FcgV6dLFCBAB6AXUImiXDtXJl4IiKh34s+vRR40yucyjh7jaaZI+GjdMw0rUKS5FkEMuUC21XxupXQ78VzZM/J0j0XbRDAAyr0fD6zicCqSCluDFs+o6AHz6MtvJnMfZF4EThZIeiqR1nbv1metZs9mBUJm8yTUZiwB0klWnnJNccf9eCa06uTBcoI4AF0SRy4lgcd0hJZTYYnlDaazgWFYmCm5NY5EMcxJs26qaZ9QD49W1li18iy1p10Ha8o9pN/hX7vx9d6QGVpyVCCUETE9Y33ZvqguPLAuJzGHQSCjl95eqJmTN/Oa06vThZohAAeQJdMdi5z5T3Yx3Fcl+Iq05NiGG/+Mxh3PoZfkSXr+vOaCj1eHuSPqZgFXLY0Z75w4U0ftLxUGNAFdM9FGwTwgAr9mc/0ymtot+LPdfdEzdpox09o6Vzi5cRZ0e9grGzVwNQXEfFmG54jbyaeiIQy1XV6qKe3wFsPZXPsHqULAKCLCOABtWydzzQLYiWDDpXDE1VfqqP3PHPVW9dCZjJP1v6JrnTWtEhBk6hAfbIuUyhQqy6Aj1sqqF+jZIcWVxi915xenSzQCAE8oBbzmbZJM1f9TesIsubbfehSBuCyZP0OjQZyyUXFlWNzyyApzHFceBQAcPUI4AGlejKfGQ+9109HW+m4wdnGt9GaeualoUKT12G8DXN91lBT4K1v/T7SKN1PF+9kq3hcL7/qhtP8pMirB/apb9cc7AcBPACbBHySdVUaKmxcuj8dJRvYM9dXeYvGCxUdMPFFJO/0kfW/yMrajY1y364vxO/oHC6w6B0CeECpns1nBuMejEOnz+m0QVdbjc9pEiqIjGueqbjUmZ+2sJpYECsE9S/LNT8Crkq2HqfwoBGo5xcZT+Y7dwnB1cjLRpp91+zrl84FFj1FAA8o1af5zHH3257vhSueKyIS+jJdmxufPem6euYVQoWqOZNsok9EZhasm2iSDxKIo6fApP16WS5rMi/0/vBmhUA9/uBQ08ek9+LBbvNamkn6pVsT09pxge3lNQc7I4AH1OrJfGY43a5Z2kzzJ1mWtuqPam47AnGy4QxPX9X9UqhQzZV5pD9TN5SR8a6crdxy5X+HUB7aMTNmDsqkr97pyMZ5P+uYvT9K79D4R+rfj/0wHTUY7O5+TNtEDy+wQI4AHlCrJ/OZcbF9MW4x47M27zizT+qZ9htNr3DbMVq7RkDpUEXyxFUevEU1C4NpWgzMr45/vFl+pqG/3ShV56zNVo3n/XSfINB54TQvYVA5r5v1Hy1Fvxr16wILlBHAA5rZP5+Z9jRy/fxM45ROc/H/LI3qx8pvSiTOX/U3baT6OY1V5g3qHJKoFKRZEuuWDbsynxW312htImvWKGHckxieOpq4Jtlgd916h7gZRDLuH2xYqNVxPbrAbsQ1p48I4AHlLJ/PTFujm4u9ky5rJ4UkwMkH4kreXU+1pOdW5XPqylz7c9oH6cCTv7Hol5fcT5+cXPIhXRJjKi+eCisNP5lJMarH1+yuo1lZ88ymE7Rf+tnnzzeM7U7SDYJHl35Ql6UfF1i7rznYDQE8YAfb5zPN1uhuXI0v/QhPH00qwNkz0F75nBK6q5COLh03eLbijJJQ52xYlsjqz2unwmb6J/3srqM5HVXXPIM+rjxocM3xPBG11xyRXlxg7b7mYGcE8ADUSdutnRQ/kh94IjoH2i1kFGUIVh5hrs8aSTtDf0M9xSRBRuekn911NIOxsXAaQAfYfc3BPhDAA3boVf3ntIVeWBWrqxtoh4VqxpgqxUNOrsbMijQLZnM7w6xFosK3p911NPOUpYbtrAgVuskTT0RCmTaI/OIn3dP1SjXZfoG1+5qDfSCAB7Szu/5zzee0W7WqrclneYcwR22xdIzJ3ziCFiTzn3GepzLbJ7LqY3cdzWwhkkdkrl7cWTYYb1ioEoyTTxzFAbzdF1i7rznYDwJ4QDXr6z+nE3elz+lkVVtQqGOncaDdWt7KREHD+T1b5vqSm+NgbRaMUQFO8c203eyuo5mewuZiYOg8d5KUkPRHNZ3eA3HSldUba911nM0XWLuvOdgPAnhAr37Uf36Qfk6bdyTJh1koD9MP72wlp6aBdtjLm+QtiCuzYIJx/pJ2fZ0309sksiar5dWOr/WxjiYUCcRxjGKEoYzWZmz5I90pXX24wHLNQT0CeECtntR/difpR28oIyc5i+zB+MPbMeq1qhlo7/0cteWMFsQiMl65V84rDK9vZdxl2ySyxqdryfiaNXU0j+lqAZ36cIE1WXPNwX4QwANq9aH+c2xm9E7LxqQry656M5UD7TDbUNtTebHJumLla4+zRNZ1HY+UJrKuYU0dzWwGT+2nA/qrBxfYnDXXHOwHATygVD/qPydcmUcy8/LPMJFkvtoMB/x5XvFFqbGqJMaWgnKUHk4LbahDv2YBp0ZefaLEmh/pkQ2ZBePql+50pDyR1eI6miIiMpmIiIS+1hQtJFokcFmQ0mXlBdb2aw72gQAeUKoP9Z+LvJlE83LC58y4+VifiaBAPCizviqPclmYlw8nhfLQX9nOmLO1QeW9tcY7yyp5Loy5Cjddgpv3GFeayGp9HU0vr3xm8ZUHNrPsAmv9NQd7QAAPAB2RDcpYMeCyKpwaidbpyYaP0tuR9CZMe9WG3vEqRtYqtlF7P21zHc1i5bOspAitK4FrZPM1B/tBAA8o1af6z32RPaeWFqR5lBUaNJIpsgezRlaTtL9R5WI/dJEr86gmjNebyJqyto4moN90VFWFPtA92MQ1B5sQwANKWVn/OWgw/2PxBJErE09EJPRtbOsaShDfhfhGqYL0QXHlgRH8xbcjalrj9Px1m4nDeGsSWQ3U0US3cM2R5I/gV81hJIO/Rt97dbjmYC0CeECtntZ/tpo3S9ajjm0qxh5Lc+Ynk4oHaWeFTrO1jqZ9rSuJbHuiWCellIpo/jMY64zhbb3mYD8I4AG17K//3Df9W48akAFoEzN2Sq88U4tKo9lfRxNQYvowHfx1Zb7y1vNmRjkVkWCsNamNaw5qDK/7AADsYDZLQ7hAHCd9NJSRU9xOS/1nT6Louo8BV6gugFdWWZfXbbBuLCn0xfFlFjGGCOxJz6852dqrtdUxJ3N5kPYoDQKGiWETZuAB1Wyv/wx7rJZdjNvmSTFFUEQCKuuqsj56T5/u8WqhKRWCQkLBemNHHNWLXyzIoVi7KCCZkq0s1qBomQDStVf+ppkJd5I86baWhkVfEcAD2lld/7lf7FuPasrKLqapj1kOpOvlr95wmkeDTJgoYKxEdX2JoqSIQ8aceB8rX/HRUNgk1u+atVW74+U8KsdfYLXjBllaSft0Re/KFnUc+nFphYEAHrCDvfWfCyo/2PjoUmLii0iyxMOsHpyVtRsbJQCo2qBCME2nwua163Rm2cxnkPRDslOgNsS1O4cCAGxDAA9AhTUTRMo7vvZHls1YeNAI1PNF71qqNmzUfC5F5ws4rmLg+htqKU0+SJIsgkdXcFA7idtKl5+XdNSpyTOopnZDjBwKO/Rq2jZdkDVtsLgjuUbpelcCGxDAA+i+tRNE+TbN1ql2Vw9W206KPW+8WSFQj3MdZ7Ykj0xHmm+Rm0irGHgPNm3piueKaEhknew8crT5r9El5FBAn+x64m94QWb15zW9K5sspktXTcaDbnZ8YmIbBPCAUsGWixKLTVM1KR75bOWTLA8IQ3moLaDdUffDoVVxg5/yc2f8yI7M+XCarxGwVlpKqvlKVAW8nfoq+3NljZ3sy6FAH2QDbf6oZtQ7EMdJO8B7yt6Vm7kyj8R3JfT1jeNjHwjgAc3GzeZgg7Hi2elsgigeaV69tTYbpYZ+P1Zp6l1t2xtTP/2uYW1CplA6wxxjSp6XjXXLlbZltjGHoqf6Nm3rFcbuK1a4mOP+qs+0Xjys1pfbHhQQwAPKbagPbA5C6xSkI+jrFkW7Mp8Vt9egd6ttTRY0rFoj65BndxPH1daA9ViJ2kVW5lCgjl3Ttt6sXK+hgitzW7K6KqTDak1qAcAuBPCAUl7ho6tyKn5cHIRWeeucBkIb272Kp6/da99W2yb60LCqcZti3bLWgBtvH9OcEX1BoFeYugS0s2na1p3UpxKs6bBrHfJi+ocAHlAr/ujKk8h8cZykoEs4LUZBrswjnWW9t58g0vRJ1rPVtiI0rLKNF7+Ag7VpPkYZC0/7XJhlnSzJoegh+6ZtK5cP9CN0R18RwAPKzYpdf/yROEYzbRHx53ySdVePVttKnxpWHfflHefNkqcsGFfHsVOjxJTZMlAfKztZ9iGHAjU0DXajUpCUSmVYrX8I4AH9SlPxmTg41BfmmbaZIIqT5/kk66weNaxK57j6ULI7LxAVGKOHaSmHvBT/+jIWHWdvJ0vbcijWtkNPXo0b64xoHItB3xgXJYbV+ocAHrBDVjTLoKicW61tJojimzPFn2S2r7btVcOquMDBxjbFNvAavGhVF/OzupNlj3IoEFM3bbt2UKbpl6JBmYbnm52RKxPelr1DAA/oN13bB1V7/JBNEK2rmqtogqi3+tawKi0z6VtTWn+NNfWiPPUNq6zvZNmLHArEmLa1jv+BtYP+qEcAD2gWF6vLb7Cy5dPG7bJfF94r4U3yO+PK+uRml3tNE0TGKHuw8oiFswoWN6yqeeKyUhTxS9eep7JOZfkGzaF7zOJOlgmbciiatEPf+KXiTEuYtu0hT/8ySbREAA8oFcqoWKzOnAWKL+tmYudIbzd4485Y4t54xa/8vJggAq7W2I6hhzWs7mSZszqHAqs0Tdv2bVCm+fkqOinsGQE8oNSJMaleCtezh2eFGzJ980KZJpM/WiaIeouGVfaJg9v1y1u0s7uTZYmlORQoYNoWUI8AHlButv4Gy5V5VWyvz5pZIKUTRMYou7fyiIUD8BY3rOrbBFEmC261PFOArZi2BXqEAB5Qq66i0qrSVLxilfco3I4oYVvDKmRZFRqTxhuikyWgXZM2kIAmBPCAUtuu9y6uJAeuHg2rbJPWwdJYer2pXnWy7IG48mu53qTFa0CsFoytq/YKNEIAD6DLrOiE18J0VFVyP1B/L9LDhlW2PpUxb5Z0yxvbGwXZ08myb/20i+Jgz6z8mkn6RKg9tY3MYQtr3qdjvaV51+v3+xTNEMADKvSt5ViRPyqeu92CYihrCE/yDbTeuNjUsGoju59KKY7C2Nstz9pOln0yHTV4owW6W64mgnKUHk4Lwxahb8NphtPt7gdmdnymAAkCeAB6JD3k9N981DLm8WRl2a35z2CsNvDrScOqPjyVPUEnS+XCaSG7Z7WQSpxFIlJ+26qTrU7KWyGE8tBf2U75aYrI1E++8WbJkxg3ccz+aVYImjWrFgToQQAPoMu84t1VLM241jibt970YTo24cp8pdNPfGvipw8GY80pCbY3rOrRU9kHdnSyrClUnrcp2fSu3ND0pKuyYK/u+N2J8X4MtC7aCqfGWFLaISJ8lF6IvEKgq/c0RdIGliKun79649oTZrvcWXqyY123CqXbnk3vSn9Ocd8eIoAHVOhby7Gi+O4qWu2Hl64jsGRRXyhBfEe1Ns98Ms8/2gNVYd/YxjGXarY/lYk+XYUs7GQpIkbU58/X5cXE196xxuyntC2lP98wDTtJNwgeXfpBXYZH6TXE7DuTPeinuSHZaYZ6m0ekwxPeg/yxY7fwo9jkA3Elfw2oESSrHpq8K/2HCt+V2BUBPKBCOudsSaTaVilZLpMtvtWdipzeefibsnDdSfIX0NS+K54zWV8JzBpWPpVchcTCTpbx7LQ3KyeJlCQtJEKZKr3GuvKgQXu/uABhqDEeSgcNzUnpfCSxePrxaaocNCw6Nk7Kjbs/pJPz6aPiuSLaTjZOGbD/XYn2COABFdJ4IG9QFNi+Gnytybw6kq/rT6bLcYMbzfiVoOlGc/U13ANWPZVcheyTzkw2qZxvTdRnp/TtOZlUPCjHm0qHWiA9x1LBkQeeiIoR0kw6BsG7EvUI4AFolkXy5ex6dE12d6XoRgrYZpBiTIZCB3lbzFLGgVB3GwFuKYvrrDmjdVxJ5uCrPmIUjJBmThgSxUYE8IAKafATTLmyF4xXC0HrlT7L0wYBQHxn5iqaVXFlEqen+tqWI7Zg5VPJVagZTaFC9pw2Dm4VvFBXTHwRkWC8oWxbVkvSmnC3LoCPR1E1PpWJmsl2t2o50omi92NRkyPX+67EbgjgARXSoeVyAfbsn1b3gV+Vxe2l205/rnk9arpaL/Qb32g+WLdZ13izpGbb2PpZSiufSq5C66krlCX5c7qxD8J0lGygcQmMO0muPP6oJpkiyEeBN9a666jVmDZbDZ69c2NB0lRP41OZSC+wfvFzJFmOFBSeYn2jFV7yCvRHTd+VCj4+sG8RABXmfiSy25d33eewM9+tPjVvdt1Hti8z47zcaL5+A11P6Kxnr1gbn8o+XIXqLjLNv1z/us9hG4XntOrZKWxQ+UruuBZXHoWv2yiKvOJzlL2SzRek+Wyq/tjMT8R4TWYPZqc881TeJGz3rtTw4sS+OVEUXfcYAoBmwmnSWaSl7rcprjEdJTMGJa4v88mVH80lC8ZNlwPMIlUzRcH2s69qX7ExK59K+69CLV6oRf58Q+3orqm7wK5S9ELN7fyEimh43da/N7NnbWzkrFnw6WmeTvamG6/k5cXUvXSbvitdmdd3KoW9SKEH9MjaoeeNi1yZ292BORDHWfkYSzs5ab//qJTlma/jylzb7UgPWflU2n8V8naqiKkueheRybzBKWt7ofZQ1pOy8KCfP2t5Grlnw6fnzAhcs34fs6orTNJuTZVG70qvpks87EcAD0CLLE7ofgywmyRGqjzN+I+g8TO7soG29mBvEzufStt5s/aDFOqi91hyypUv1Pidq/eF2uLKo/ZaVIr6vFkhUI+XiM/0nM4GrszjBjTmIn9PouJIk98kEu6k+F1ZPQrsaXpZ4hKQQg+gywJxxvqS3wBYIk7AJk8VANAVBPAAAAAAAChACj0AAAAAAAoQwAMAAAAAoAABPAAAAAAAChDAAwAAAACgAAE8AAAAAAA1grHjOKNpeN3HIUIADwAAAABAjWA8Dq77GHIE8AAAAAAArArGTpfCdwJ4AAAAAADKwumoY9G7EMADAAAAAGAKxo4z8kMRcT3Pve6jMRDAAwAAAACQCqfTQETE9efRfNKl+J0AHgAAAAAAk+vPo64F7yIiw+s+AMBy//zP/3zdhwAAAABs4S/+4i+2/RXHcS7jSNaLouhS9utO5vNL2fHuCOCBy0LoDgAAAOtdS+jeWwTwwOVqMX6pSzxOYfdp9uEcpR+nyTlaow+n2YdzlH6cZh/OUfpxmn04R9lhCurGn/1f+z2SzOt//W9yeZPt2rAGHgAAAAAABQjgAQAAAABQgAAeAAAAAAAFCOABAAAAAFCAInYAAAAAgJ04g4PrPoReYAYeAAAAAAAFCOABAAAAAFCAAB4AAAAAAAVYAw8AAAAA2IlzQGh5FfgrAwAAAABQyZ3Mo8l1H0SGFHoAAAAAABQggAcAAAAAQAECeAAAAAAAFGANPAAAAABgJwOK2F0JZuABAAAAAFCAAB4AAAAAAAUI4AEAAAAAUIAAHgAAAAAABag0AAAAAADYiTMgtLwKzMADAAAAAKAAATwAAAAAAAoQwAMAAAAAoAALFQAAAAAAOxkcHFz3IfQCM/AAAAAAAChAAH+ZpiNxnPxrNBUJZRT/c3zdBxcLjGPriBZ/osqzWL+fQKbhrkcKAAAAAFeIAP6ShDJyxC+GiMfH13QwKBp3ZwAFAAAAAJpiDfzlCKayOr/rEsB3QDCW4LqP4RL9zx9+929/Fn/7H/7qXx/9VYdfc5EszqLIeGBww9lp6VSrHUaLaLEoP3hw02kztrn48PEnH54ZD9x58wffuNliR4mz0395/OJF8bF3v/HOd++s+6UXf/jkX/5QOKONv7Kl6OXL85dL44Hhjbdv7jIW3GaHF+fnn52bT7Yc3Ty6s78PtIuL5YW5e8c5PHCueodR9Pqi8IoWkcHBYLjTgay3lLPTyHwuDr7kHO7yZ912h4voiy827HJw5BwdNj6A6PT07LT46rr3pZ2uMy12uDg/+/Ss+HL90s0393n/tXj8m89+fW48cPvL77971H5/5y//x29OT4uP3Xv3a9+5Xd7w6ZPf/+pF+cE6t966+/2v7vG0n7762U9efWY8cP+HX3l/dBk7v/H+j2/dr9tyfvr3P31tPrDPwxCRSJaLwoXAOXAGO11y2+wwWkbLi/KDgxvOfi5H59Env43MD66bXx+8ufJqa+NF9PHvknMdfnXw1lfXbbv4dPnJp6XHnDf/1NnhY7zoPPrso8JpHt0bfPnWPvZ8Gv3+aXqadwd3v3KZv4VOIIC/HCcnyTeuL/NJ4UfzaHVzGNw9/Yn2tR9NTv7uH3523cfQyPIsulh5dpavo+XrlsFzix1Whu6xi1fRheMMj6Txrclq2Cwi8vzZP/7bszbxc1XoHnvy0cdPZPje/bfeW705f/7sHz96VfMrN7/77Tff3fIoVq2GzSIii9d/eNEyfm6zw8XrP7xarj589ursTAZ3bt/YIWoREYmWy9eru4+i80XULnhus8Oq0D22vFieixwcDHYbT6iyOI1WD/Tii+gLkcM7TouYt8UOlxXPbGurYbOIyOL10+ev28XPbXa4eP30i5WwR+Tsi1dP5eDNO7u+XEXk9NPP/scnKxefF5///MPqkHuDqtA99vTJ738uw2/9yd37zcdPLs3FL37y/BdPy48+/ukf/359sN18/z8tDA3UeP3zH50+Xnl0f4ch0SJarrzkoovo4qJl8Nxih5Whe2z5OhLHGQybf1ZWOP3t8sV5+cFXv1u+2kfwfPppoxvBqtA9Fj379+jZofPWN50dA6aXHy1PV07z7Ony9+J8+b6z44Xg5R/b3O+2+61NnANCy6tACv0lm0w2bwPsxX//2z/7L//rug+igcpgO3PxKtr2Hr7FDtdE7+kW0eJMmn24VUfvqScfffzL5432k6iP3lMrU/1SG72nXv3y35492eYoVlUH26mzV2fP1/9F97LDmug9tXz+4vVZ/Y83qg62s71fLBdb3u+02WF99J4pz+fvrjLYzpw/j2pu7P18GAAAIABJREFU4Pe8w63/m/r/vzLYTp198erZli/XNjusid5TF8+e7/RylbroPbXV9LjIuug9tfj1bz57vBKGXLHq6D1VHVRv5fFP1+y/4X+0h8OoDLYzy9cbLhN72eGa6D3dIlouGn5WVqiM3rNdP/v3aM3H2kavfrdm57n66D21kiCwrcroPRV9/jja5UJw9nTNzvf8W+gMAnjACv/9bw//n/953QfRQLRYF2zHLl5v2GDXHUZy0eSjOIqabHZ2+ov66D325KPmwfPiw/+1PnrPNjvNNzs7/Zd10Xvs1S8fn251M1+wvPi8PthOjuLVNtFIix0uLz5bF70nGz1/edEyCoyixabdLy+2GV9qtcOLZaPb8oabNbI8Xxdsx843ZbbvZYdbj97VHcDi8/pgO3b2xVYv1+13uFx8ui56j108O90wlLjO+ctf1UfvsadPPt8ciSYWj5+sj96TzX795GWDzVYdfWsv+fOf/dPLTdH165//dJtPkZL56c/nm7d6/NON8flOhxEt1wXbsQ2h9e47jJqNqUVRu3fu4tONAXb07HctL3Svfrd81uQT7zx6tj5632qzKos/bgyVo8+ftjzNs6fLz7d/O7b7LXQJAfx+peXQs/J147QEfVLzfKU0ejhNy9SvllXLNh5VrKgPxoUS946zaWl3UNh4vPNC8LFTPoDK41xzzNWl7zdVj296Fiv7if/37Ff8Uf53yw6stjR9sGmD63Tyd/9ZR/QuIsvi7ebBTefGTefGTaeQEHyx+T5jlx1GpfnNg+RXbtx0hsX7y+hi48TCkz8U4u13v/HOD779zg++/c6fv23u6tWHm4L8xNnZk0IQcPO73052+IP7twvJsGevsi1fPH9lHsPtt99KfuXbxUz7sxcfbpULYP7q+cK8jzu6efT27aO3bx/dPTT/zsuXm2LyXXZ4sShE5geHh/GvvH378A3zo2y5eNkqJFoWQ+LBweBwODgcDm4UPieji8Z3qm12GJVe+85wmPzW4UExv7W85Q4WxUj28I7zpTvOl+44hQNdbB6N2H2HZgp99lulrwYL4M/OClHx0Zdu3rtz896dm189KlwWTpu/XLff4WJRGP8bHh3Fv3LvztGt4sv1tG0E//STQrx9792vvf/e195/72vff8u8+Jz9+tNm/8H5+ceFKOPoO+8lO3z/T24V1umenz1Nt8z+06qvL9/Lf2f4rT8x/9ne61/83LwO3Hj/x1/5mx9/5W9+fOd75u7nrxpMoVfvv1nU/frXZpB/7+Zfx4fxn27eNbean7eehC9FzoMbzsEN5+CGMyhcIaPm43gtdhiVdj9IfuXghjMoroGJli0m4aPTQkjsvPmng3f+dPDOnw5um+/xF1GLieLT3zaL3kUWL4pT67edd9LDKC2YL2/ZVPSysBjD+fL9wdfuD752f3DLPM3T6OX2p/nyozZxeLvfQscQwF83dyK+KyIVjc2mD5N42P9AXOPxOOZfjV3XFFefjso/CsbtW8fF7fEqYudQRjVheeUxh36DcYfS/7u/szB5XrrDR9UbBPFRuvLArd7guvz///Bn3/2/dWTOi4gUZxsPjvLV6YOjwkr1phMLrXZYuI9xnOEN41/DYt27jXdHr35nhMS3334rW+5ufi8iL56fNbmbKIbiw/fuGwvXj279eaEk3iKdulg8MXPN77xpjB2UV8s/+bxdPuLy3PgfDg4Ps9Xp5vcicrFo+My12GF0ZqabD28Yob7zxhuFGP6seaiZK8TDziBfnW5+L6v3tHvdYWnnBwfGq9hxbhQXvu8pfl8U3hA3buWr04e3CivVG+Wt7LJDMwYY7FAc6+KVsePh0VG2On14eGSuVF+8bnhKLXYYnb0uvFy/arxcb90qxPBnr9uljJx9bFwsbr11N1vufuurd82l76fPz5vcrZ++ODM2K8bbh298v1ASb9EkMdmc/L/11p09rZwvhMQH3/tP2Tpz83sRuXg8b/NnbTCvvnoYN97P4vZ7N//6h8Yniiw/azeOUBr8G+ZvB2dYeGs0DeDb7dC8kDqFoN0ZFOvetUgIeiHmx9Htb+bL3W99s7D0/dU2qWOLT5cf/3ujzPlY4ZP50Hnr6/kfY/jVYiG9c2kTwJ+KOZ556xv5cvc3vlFY+n72cou9Lv64/P3jrXPg2/3WlpzB8JK+LvWw1SGA74BJGp/7D40Z7CCZxnd9mRhBYziVkV+/r6Aihp+Oyg3tkl35bebh6/Zm7rY8TR2sO+bxpnn79f9vu7Mo8yQO4cOg6mBCmQYiIq4nXYrfT/7uPx8++IeTzRt2RrHurVO6Qzdv7ZuGSK12aH7vHJSr75SL8a49krMLI34fvlusuvbul417kLNFk8nv52fGDcLRzXIZ6TtH71ZsvHhh3B/cPip9yBWP6vlZm5XwS3PiwTkqFl47Ghp/seWy0R1Omx0WZqoPBqWnrbiTxcXWKwqjwjNd2v3A/HfULHJutcPSK3rlLGXHW+YKhbpxg3IxarMcUdPBmdY7XBrjcYP2tydLcwBh5dV146Bmy/3ucGkOIg0PSifjHN0wX67LNgtgzy/MePud24U3/r07xrXjfNEogDcvPodH90rx9u0jc4L79HzTG/3F5/ny+8Nb39lX8fnPnhp/13s37hcm9W98y6j9/tnHWw/jffZPz5skz4uIjG799fvpEz86rC9WN7jbKu2gmIbjlD6lzMHppp+VrXZY+KwclD8ry2NsW16PFmYCzGEps8Y5ul2z5Vqnv920mr0sWhjR7PB2uVLdzduFwY2L7UPfxevCaR6WTtNIbWl+mi8/Wn7WoMTiXn4LXUUAv1+eRJFEUTqpLjKLkkcmayI/VyZJ+JgEiiIyHic/+sAsgxfKQz//rXm68yiSWTqHLEExoA3yuNf1y9sH24a+xt78eb63KJJoZmxVnMceG2MKs9XtjbNu8v+2PgtvVvhDZccfPzDxk4N5tBLBh4+SqN570Og/uiZ//f/915/+n9d9EOsVpwDW3g00y8drt8MszX41Z77C2nnA84U5YX67FG8fDs17kBcNbtKzDPwffPudH9y/tb6A9J1yrN5Eo8MoW5qRllMORgbmvEyzDPO977CszW+Z96qr07/FKfPL2mGWZl+RM79iPw2cCjHsSthcmDFfSpO/ausdmrUqBgeyOI2+eJ5/Nc+qKAwPDYblV5d5i75stNe973DlP2jzW4Ww/OBWKd4+HBqRwUWTKbdCMvyfvLG+t9WtDc0Fz36VrwUafuvdDXvbwh8/Nl5e9w7uFn/6lXeMl9fTi+2ilaev/ilPzr/xvfc3NF64+5d3/iZOmy9MuZeGGA5aduYqjOStfAoVgsqmA4otdpil2R/caNC4bsvrkRk5y2G5KdbQfEG3m/puVMQ+z9tfzZlf3fhg+zSSQsx/o3yahR2+bnmarYrY76H0Pa4VAXw3eLMkjIwbyGe9yr1JYco3ay/v+hLNCz/yZnlIbHahn6YZ5qWGdt5M5v7Wx5mFyt5sZUjCy3cYmjFwkCbJuzJPo+V4+8oDrrTfs6jkPkj+nqtZ9I+6mj+f+Q9/9a+/7Hz0LlLIx6sIaIppfI1uSva+w9L8YUXcZXpRmDAflrvFHR0YjzRKOt2gMH8+TNcJFgYOVnP1C7P6rQ7jwswFH6zksRUCmEaRc6sdFuL81Vz9RWFF+NYBfOH1UXV/W7zDvYYdxtsVXp0Nf2vDPo1dDlZilsJde7O6ea13aP7i8qxcBu/1afTFaZMRhIX5Fh6stKsrPNJoWKDVDgtx/mqu/kWh9OYWoxOZ03PjHVAI1+NHDsypvT1cfF6cGbngw9trA5lC5bzbb+yx7dyFmZF+953yLezde8YjTy/+uM2ezb5x93/YsgPcZ//0/Gf5KMDB93548+66zesVRv/KPywVw7ieHa7kCzX8rYwZ2Q4Py79eeGT7AH741cE7++jf/uqFOX/epvW2OS5ZcZo3Cqe57aqP4d3B17aPw9v9FjqGAL4zZnE0G8p0ms5Ie8a8uogYK7EL0/KZbPtsGjmUIKz9lXz5fWPxJHZhwt/c4XHFg3nMP1nJP/fSAwhlXSL4vs+imiueK7KaRZ/+7x3Ln0/9Hz/95X89f/RXVX96tBBJcW54T0HSXiw+/IOxZDBPsC/eTJ+9MCvSb93ErruKE/XLhVmRvkUTO40KAx+rCfbabW4Cv4zOGsXwHeAMiy9XsyJ9iyZ2123x+BMjdWc1wd50/vLX+SDi8FtvaQgUCpXtR7feH63buMrFL37yx7//0R+N6F3u/7BYV88yUWHEbTXB/trcdhrMpTdzHp0Wcux2bQW/T7ecr90f3N02waPdb6GLOvRi7D1PfFf8UAI/eWA2K26QTmWviSSPXYk3Ck9EXJGTNBY9rv6VB96GBe1NhTKqWcp+kobmXlXMP5lL5VhEcRdXdBbJfkJ5FIqb/k8dzp8//o//7/l/vO6D2Mp2a3ajzVOMe9/hxVmp0s/6zYuT2xs8P1vInfaX3CcfFXq/v/t2nmD/7tu3P3xuFMN//uwf/+3ZHg9jsU2588Vy89+53Q6PDocvF0bt+sXrP9TXNmpyGKatXkrRvl+bTXa4LPZ+H+xS5a2w320C4mi5edy/5Q4bVrFeRq/P1xeiv9jYV9LcuMHrpN0Oj46Gw4VRu37x+unz2urmTQ6j5HSbi8/p+WKX+72nTz77tTFdeu+tdSnxhdr4e51+ly1rwi0/eyr3m4TQZvJ8uQpduwO78f6PW87hx7r/WblcFCfgt54OLCw+37jxxbkjDV5Jt7452NtqDYmeFXq/O7faDApcymm+8Y3BG9sfSrvf2t7ggNDyKjAD3yUTo9p8llS/Ki7eXvmV1Yo7Kc5ouzURf+WceRPlJnb1hejCdPJ89znivZ9FeT9VWfSP0myIdVUMYIWLV4Wa9oMb29+TXJbyRPqdN80S93J063tv9+Ajc3Dw5ZUMxJ5YXiwXhdtlZ2jbX2JZ7CQ9NPrGFadwl2fNSs9dt8Hwy0c2PElPn/z+V4U2lV/+zrriHGZtfB3T769//pMseb5t0ns5Xf/1z3/0x7//0fO2rey6bvm6GL1vKtehUPTs3yOzSP7Nr+8hIR/Yn87cn0JkQ5Qbbl9uvMWvbN5nTRO7y3MZZ1EtrSaYZ9Gn+fOV6QOwRySLYvRe7id3jRYfPi5G70e3i/3kRERuv/3Wn9fE8Lfv3FxfDE+Rg8PDuzUx/MFwdb21JS5WovdSPzkrDPMu8YMj50tfyn8yOCzH8E0b2l2z4eHRV2ti+OFQxSzV4vFvitH74a3vl3tjFJx++jKPWddn2neE2Tfu7vtvtEx6z/rA//grRvr9xS9+Yl0MH1VE75vr2+lyHn1SjN7L/eSA66fhE6Q/stp1yfdR9SR8qZDbGvuams7VNYSLK9JVNbHb3f7Pop7niQR5Fn2eP08A38DydXRRMzU2uLF9PLz3EKVuh5EsipnzzrBBdfqttSsa/+HjQua8HN3+85rq9LfffusHb5e2v/ndb7/57tnpvxjxf6vD2MJw3yuzSzs8ODx8+zB6+fL8pdFy7M7tG0fLi8+MUmB7PwzT3qeb1uzwopg5H0fvW/z/F19EdR2/Dr7kbKglvmLvSSnmDoe3apeYDg6dA2PiPdrbOviVfoR73uHw8OjeYXR6enaaH/LBm3duHC0Xny5qf2vvNhWNr7R4/JtC5rwc3vr+hur0i6dGLYpbdw63Tmd+/NM/1jVyu//Dr2y5NL1BC7f5af7f3bv5l3+5h0HA+z/8yvv5WVz84uevv7eSkx9dRHUrTdrEw1f4WVnOnK8/2le/Wz6rWeN08+vbxsNtyr+3dB59Usicl+FX162oP3u6/LymS+PRvcGXt3sHXOFpQj0C+O4wmo1LIKHIdCqeEahncWy4/Xrvul/ZdnI7qwZv1pBfz3UlCJMydTsmoe/rLNbxJA7hg0cycfP8eeL3vXCcrVvFXvoOL6LXxYWp24w13DkayiUWT3v1y397VmjbfufNH6zMvRcN37v/znulxwq97toYDvb8xO28Q+eNN47Kq/mWDduU1+yxg69NiRaLYqjqOId7n3sfDKRVp76r2+GWDg4cWezzudx5h86tWzfLN/KF1nRt3DoayovLu/ic/erDzwtzx7e//P7auXcRkfPzj/OAv9yafi8Gd+/J4/3NaT/+lXH1f/rqZz96VbPh65//KM6Rb7S4/f53bsg83fP8/LHc2HY9vONsuWr9Cna4LA/Q7zb37gwPI9m9O8J+vYg+/l3hz7T9WEOJMzyMzrp2mperM9mLlrMs70Wz6cNksncySxO5fZmaIWtWwi2Qpgnsm37l0VaZ8EY1+HlV9F7Zj/34eN1P44T8DTn5+z2LTbwsi578+b0zLjirNxOlnjSN4pQdd7gSvR8cbfXZc9uczT5blMu9n10Yj2xovLSiHL3ffvutTdF7tUKvu60PQ6Q0PbhcloOGQiiy0tT9SnYopQrtjX8r/wXz9bHaWTkqtVG+gh2Wo3dnMNh/9C7FOfDVMZDCPGGzunl73+GWhmZQsVxZL194xCk3db+SHUqpNV3j3zLdOjSuVIWe8PEjF8Yj277ry9H7rbfubo7eRU5fnOX/6eXkzx+Yk+qffVweKNpPD/Y926rwXsq8eqx+tBW2bPYe2nGHK9H7YLhr5rw527w4Lx9T4ZFW/du2thK93/7mHjLnD4z0i4rTfF04TSJfNEYA3w3hNKmj7vriGR3X/IdGcbi0z5mIjGsy1bPactOw/Cv55Hm+9Z5K0Kd7qwzCj9MDqGz2PvWTb9blyV/lWWTheijTKfnze1a4MVgpOl2s/94wSNphh6Xo3XGGN7duzHU4ND7eFy/Oij8tTH0XurVvUoreh+/df6duiXu6/cf/mHwVJ+1l8eR5MYBvUVVqYC4vX2mxvix23mvyqdJyh8vnL87+kHy9Lv6xo7PFTgG8lO5w193iNhxd2mWH5ej94GBw45I+rgt9zZflJm2FcHXQ6Jah3Q7Pn0dfpF8VE1bFd/f6TP6BmYm/LLdYLwwPDRpFzi13ePHs+aunydfKy/V14erUIoAv9n6/OC39zQoh/cGtLWLpUvQ+/NaffO37X20SP+2cP9/EV94xXl5PLz4r/vSPHxsvr3sHLXuwbxbXqEu+fvZP5TGdwjhCO+YVoWr8z9yy0eVolx2WonfHGdxoehFcY2i+KFc6vReKt19BAF+K3g+dt/50sM3bplYhK/51+TQvzNO8QVY0muPF0g1JHJv1OXflA19GfpJXnzVdn0zEj0P3QBxHZsVF8mMnnaB25YFb/pXQFyfM897Dac1q9jVcORYJRSSU0biQQj8dFaPoEwnThHl3Ip4vQfxbxWPOD3hTjfd9nkUqTpKvkPXzI39+S4MbzmBt/53CR34URVFxlvKiZsvL2GEki1L0ftRmIeHRwR2RNEpfPHm+eM+Yk3/yudm2fXhHGlp8+LgUvb/13vqo+/mZsf2r3z1/893sPzs7e2KGDneO3m16GIaBMxRJ/5rR2SJ6w6gkd2YGNINNnfd22eHiwjiV5flC8j/2cnlm3jIPD7YepnDEzHlfRmLOdi8LDdib3jC33uHFRTl6bz/1fvAl50trNyhMoy2j5bIwsWaWi2tYJbDdDs3E++VZdHFYHAcojmesn/obOAeS3SdHZ4volvnqen1R2nKzdjtcLI2X68WrxQ3j5XpRfLkO2tRqPzy4JZJG6YuPXyzuG2H20+dm2/Zh41h68fg3pej9buM+cBcvjGCk1ap7kfs//MrfrN3g7r1Bful4+vrx05vGnPzrXxvr5+++c3kzVIVM/s9+/urxX5p59RePf3VR2rjEOdiQ6lV4v0eRRIWLRKEB+9ajiVvuMCrm0TjOYNjoCnjz64MN670OjSvkeXR27hghfXT2orTlZTqPPilF799s2vL96N7ga2s3GN4onOZ56TTNRJm+NllBK8zAd0BWuy6beJc47i3+VETEy4N5ERkXe8hlm/lGO7rCrwTlhnO+X3dM1f3hvKpdOc6GOXCzof248oA31uRrdxZVsoyArBvfat7AA+OPzPT7Ph0UZs4uzvLbhuVZ8Qa9YSZZ2x0uzwszogetoncRkZtfN+LyF3/4JCsXb34vIrfvHDVMxXvxh2eFfu/f2BS9Szksf/JRFv+/+uXjF+Z90Htvt+uEMzDvxi/Oz7OZNvN72aIUfKsdFsPys1fZrOby+cuFOVrzxmGLj7ZC+kW0zAu/m9+LiNN4Ar7dDqNlsd/7LtF7I8NCFPv6NB/4WpwW5sub1k1vtcPS2N/583zL5Xl0Zo5CDTdlnB/cNHa8ODt7lr6iFuf59yIyvNHwlFrtsBiWn32RvVwvnp0uCu2lj9olzh69Y1xTTj/5LCsXf/rpZ2bp+OaT4aefPi/0e3+3efQu8uLMjPxbLNVpZnRohsq/+ElWQ978XkQO7o82/1nv/zApHb/69dfvm79+4/3k8ThQP7j/ncJr3GhEt1J5vnDAjRVXl5il46JSGbmGV4e2O4wuiqlszaL3Rm6L+XH04rd54ffT3xZbuF1yBfjT3xVWbb3ZOHpv5JaYF4LTj6LsYvbS+F5EVuq6AGswA3/t0tp1peBcRGazpKi7Wc3Om8l87bSzPy9PLHszmY0r8ttdXybHUr+nCt5MvKqIN/mvZxKMkyn6Qsk6T6JZbYH61QOu+6/3chbuA3H9wqjESVgur5dvkzaWw74MhmIueb54VdXS+aCcym52aC+ViG+xw2gRXRQzCKt/K/7Vo/V59e++ffvD53mQ/OSjj59UbHXzvWICfKGvu1lY/uz0F39YlLas2qFIoXXcza/fefYkHy949ct/e/XL1V+4c2vzWECNo8Phy0UeJJ+9Ojur2GrwRnEK4ezVWR6ND4b/m717i5EkO+tF/624ZOSlLt1VRXX36ekxM3bZo87aHo8ljrcEsmRbbLR9LBnhyULoAA8+W4L9gEFsHfbDsVRZ0uYBb4HQ4cH44fgBfISobFtYMiCwzEgWW2K2JdrmVLbGLvDg6Wl3d9FV3XXLzMjMiHUe8rZW3HLFJbMqO/8/5UNVZMQXK/IW8cW6XS2Oap0SBdRyBgk9+t3TM9s77gARGUYx0a1pTWNMuFh1HTdo6CFv43xphnZ5iPgkATn3tNAO2YqIiGkZtas3LBIbN7RPg0a78qXNYo6tWcwSMrYEAT3jzIduRWSO/xBblmF0R0my3WwF9ULWS56Pa7N1LHxcV0qjH5pEAfW80RE+rs7xadCvjGGUkr6J66ul0tn5sArv4OG/fStgLetluQG8NK+7OLB8u/H/HXY9awYFJCIqrV71tKs/b0v3ZjJpfRzI/PAn9Le/NdzZcHg52WZenhCu863/S5wubvEz6Qacv/rx/EvfEu4XhA6Ap3/4E5HN0sIxXWpE5naCvg6a93aiOMebZ5C5BAG5y115reCtepsacdvVs9IKbx2N9nb8z/zYv9YCkz9M0gzt0UPEq+geuWfST2xIMXpleTFBu3pWvMrtUWcPfvJ20GtYYkX5ME/eHqX3xlXt6uUY0UGBNhNTZM4+1MBftOHYdQG10BWqlol8o9mVt4nz/lPS6rvEeXAyXNklvidlqZVd1bnoPHY57VW9C6t7xDltV0bprnfIugpx7r1D0Vuokr33V8/kKMq0JwcJGMS+TL0u+eVK2pHzwYMZbGx9oh7ngidBwNBkPRGr9OGo3ulERDduLis2XD87bSUbMX78LoJmj49B05fGte+z8gqpVbqA43ehGVfzSc9rbPxYYpoeZyK1+AF5QGf5ydNybOydgFx0Q/wsAqrsQi8oDfimGUshE7APWYVYH9ckAcfvQjNWCikSyVzx362O+fFZv7GkOLO5NARdSjEa7cd39eNjZ2s3P+GbuS1rSrt46ZcWE04sT8S08WOyqDZVSxxwwtNJGCvauKYabPn6ZFsg2SknaVFgXBmb9rOldbSfh1hwm2QytvcoOK8s0x5XW3Pcs9EbquyaqJ9CBwhb3ou0TTxk35XdqJmTop8dRA8qZ/SzgaWNiBO9C6L6zqBTw+tRq0EymsXI9taBD+n52FNNxwvIyc04RVpYW/0oHX77iXcw9Z4bN6+9ptr93TPgXCz5115yTqUG84Lw2ePV6bncVWo/9Q2j299D3lqMeT5JFFBbLBpdqcG8+KRUyZ8A0zST3E7IVauma0bMi6y4AbP+bCozSozOeVhBc4tqncVTBjRYoUT2eegs73Emrjdy1grZR3bIp6uQX475cU0UUF8u8SOpwbxAruRPprRy9d/T0384DN7D+o2f+HeqX3tpCLoEzu1Um8eif/g3F8nTUn1Eaaa3DGyW/tNvtr46ajzvFX/iei9mMK3rrQMf0szYA8nFC8gznsouUOlFjd7x1IEPseX3sRS3nRW0eWsqc7wVb2r0wPUONdnHll5iSRvHwdxCAg/g05+XThgLELKlWUzj1LXlznUxJmBPHtDToy8jC2urn1zr7r99uC+NGDd22naZZ8C5uKzSR18pSY3ziYjyr72iWv8/lp7LreV4o9FuSENwmWtJK72TBNT0qwu61DifiEhbXIhToRqOaVpOI8eROqKnmYA9RkAeemk9DUaJGa43f46TM2cRUCNrkVGXN5vyYrmJvuL+c9Z6jp+f2+fyp2s9aaV3koCasbJoSI3ziYj05cVsPq5EVFq5+omV7ts/eip2X1eatl0kTeGeWk6fYA08ERHpH/7NKx8+8ObP6XPmeNbzn/nd/NO/O/3qt6Rbiumb6A8xg+lc6rJO6SZgVw84teZApRe1UpsfviN2RE8/AbuS7hmf2n2n4k2t2OZPH0h7tNa1pUl/V+D5hAQeQDac0k8cU3BGfOYLX57KzeRMMDLyqimRnleoAFQLyAxmTuh3z9h46dqG2qo3bl4LSKqt0kdfSXsuD46cJVYsqg62Y+UthRwiRsCYkZPTddXGqZquqWSWSgEZM+NW8Weslz+ryamsGSfgiMEKypM2jMF0IV9pAAAgAElEQVRKpbzil8oq5BWaO8cIGDNyGsZL7/kJxVrn9Rs/8Qn/0lzx32+kGkMrOOxkrec/87uKt0jNT/xuvD7EVz+++J8+nvGaCTHSTNUvkdKaagGZlmQ2zoRybPV9isfIlt/HllXjjlnZWNGupetCH0+OXX1J9TCXVNeMu3LKreCSQAIPQERENd8IeRh/HgAAAABADVObTBZSwiB2AEEqu5j+HQAAAAAALhUk8ABEJMwPT0TVPd+A+QAAAAAAABcM7RwAiChyaH0AAAAAAIBLAAk8AAAAAAAApMJ0pJbTgCb0AAAAAAAAADMACTwAAAAAAADADEACDwAAAAAAADADkMADAAAAAAAAzACMNAAAAAAAAACpaLp+0UWYC6iBBwAAAAAAAJgBSOABAAAAAAAAZgASeAAAAAAAAIAZgD7wAAAAAAAAkArTkFpOA2rgAQAAAAAAAGYAEngAAAAAAACAGYAEHgAAAAAAAGAGIIEHAAAAAAAAmAEYaQAAAAAAAABS0XSkltOAGngAAAAAAACAGYAEHgAAAAAAAGAGIIEHAAAAAAAAmAFI4AEAAAAAAABmAEYaAAAAAAAAgFQYBrGbCsY5v+gyADyf3njjjYsuAgAAAABAbB/72MfUV2aMEdHN//3/mVBhHvy//wcRIW/tQRN6AAAAAAAAgBmAdg4AkxXr/uUs6jU0eL4Pcx6OkebjMHGMz415OMx5OEaaj8Och2Ok+TjMeThGQhvSSw8JPAAAAAAAAKSCPvDTgSb0AAAAAAAAADMACTwAAAAAAADADEACDwAAAAAAADADkMADAAAAAAAAzAAk8AAAAAAAAJCKpukTekyqxLUtJtqqTXXzpJDAAwAAAAAAwBypbflS7oBFYeo7m4Gbb+7UMythGCTwAAAAAAAAMC/qO5u97Ltc3eM9e9UyEVFtSyEHr+/8YrUeuHm9+osTT+GRwAMAAAAAAMCcqO1U60RUru7tbZf7y8rbe70kvF7dGVMLn3LztJDAAwAAAAAAQCpMNyb0yLigtVqNiKiyPUy/e8rb2xXh+TD1e/eIiMqV1z2bv14pExHduzfZOngk8AAAAAAAADAX+vl5uXzb99TtcllY45JCAg8AAAAAAADzoF+BTrdvl33PlW/3kvrISvT+SvXaHXml+p1aPSxwlpDAAwAAAAAAwKXGgiSOFlQBP6yCj1bZ7vd23xQGvKttbfZ7xvfa4U8OEngAAAAAAACYB/fqqbuol7f3+G6FiOrVTWkW+Mou39uebP07EngAAAAAAABISdONCT168XmQyRxKvX5vzAo7gWPN13YwDzwAAAAAAADA1AS3rx+obbFBc/m94Z2EwSRym726+AlCAg8AAAAAAADzQKmbe4RB5bunufywWf3Eq+GRwAMAAAAAAMAcCW4l3+8gHzGQfH+s+cCx6gaj23nHp88WEngAAAAAAACYB1FTxfWnmItqQR85Bt5ghrlxXehTQQIPAAAAAAAAqTCNTeiRbTkrlQpRcJY9vgJ+0AI/OEdXuAGQHhJ4AAAAAAAAmA/9DN7XV33Yu70SMZN7+fVKmYioVvOPVVfbqY69AZAeEngAAAAAAACYE4O+6tXNzWEOX9/ZHAwtH9C7XVDe7j1f22Kb4h2A2lZ//PlxAdJCAg8AAAAAAADzory91xsxvl7dZD297J0qu+LQ8lTf6T0vpeqV3d6cccLWjA2z9z0pwAQggZ+EOm0yYozYVkYBa+SdjCBwF5nv90IkOIoaMUaM0eaOchz/SwoAAAAAAAlpGpvQYxKlrezy/rRvUYtClLf3BjO/e7afdPZOSOBnwNasJ+SXD15SAAAAAIA5V9nlooDkvby9xzkPzssHz0VtPwlI4C+32hb5h0eANPCSAgAAAADAbDIuugCQTJn2+EWXYUKyOrTZfYk4dW0ull0zma5POyDv8m7Xu1DPs0tx0+87v/TaF7/a+/O9n/7unU9PcqqONGz+aJ93hAXFW9rqchaRj/n9+/231FzXrq+PXy1M1OaBeKfjtKWPk14y0rRtixuQ223H99GUMa1gaik+qrxld1uusEDXr+TSfPRVA3banXNHNahuGoupXvlYOnR8wMWy5VbYQiGLyE1+dNT/U19iy4tZxBzijUa7Ib7yhrmWT/VWJgjotNtPpY84WXlrMdPrL865/E1PO+lSyoDC5plP/zTkUrsln9osZqY5VyYL6HDblhakLUYmpZpoQDmCWYx5YYAfWL8mf+efeFtYsLChXV9JHq/9wH3nXc8ydv0jbCF5SLhUkMADXCauzR1fwuV2uNtJmDwnCBiYuvc4Le4wZlg0tZNakHtf+vpXL3L/ak723WPbu7Bx323cZ6ubrJgy+IHS3amOne1NLNdxmgEfJ+e8TYZhWPE/n0kCcu4GLc6K0+2ednxFcpxnTcfMmaX4l82ZB7wAzQPe7HgXto/4EdHCTZZLGfw03fah/GkzEVG38+QsYf6cJGC386QV8IG1W7ZN2uKCacUuhR93A77n3OXEGEv0U50+IJ/47XOnxbu+F9a1uZ0gn0wRsNMI+D1KU4xMSjXpgE478RuMH9gAR//kHjW9C8/23X9OlHIHpe49/NGbnArsxQ+m/dGGS+BS1KYBAFFIsj3ktGInLgkCRmTvgzV416YLbNzwzS9+6I9/fHG7VxOYvQ/wwz3eSBG8cT8iuKSjtpqa4GR7oNvt2jE/nwkDTjKBD74WHIhVezOhgBcgMHsfOnsg1RrF1T6KCp5CcLI9YLfs0zGtOLIIGJK9D7inZ+m/ooHJ9uA5by36dAJGRchGYBY6FJhUTyJg9I4SFCOTUk06oGtHBYneP35g/QKz9wH+6E1+FidaePY+4Kvqz5qmswk9JljoGTRvCfxguPKoMczC16ltDZ4aPJL1pt5i3jhskzxjovf2tTXYQXVT3mOiAeezKr/6UUQXQBo0fmjc6PFihK2IA/DFiXhJhwULHZq+Nm6F1Hg3KtnuceJc6SYJyGlc2+TealxptQn45hdzv/Odi9m1us7B2ASbH45r2R6mcd89PFZdudtKtpMA3LXHfZy63Tgfi6QBJ5gbuG4j/Fqwp9OO8yXMPKBEy0+headzOj7BPjsas0KY9hE/C71yTcV1TsKT7R67FSd5ThDQdZ5GZe/9lU4bTpoUY+zXIW4Onzrg5LN33hmfQMa6MZIsoGuPT3fT3J+5JIfp5fBO0g8sfmD92g8isvce/mhf+SvV5I+is/fhag9UQ8JlNW9N6CtULVO1TlSjGlHgQIG1YYK3LS4Nzie3GFGF+K7q/nc2qRqYAdZpk1G5SnvbQc+mVt+hzWrA8rjl70lwFIEFqFeJVWmXB78RKvutbdFmlfZS94CuVKh3M6N2hwLnfuh/Ksr0+sRmhnDlVGXYvl2qRXe4a6h2KEwQkDvypZnOTHPwlFwzzx3ixpQb0t/70udnoO6diJ8ciP+OGsxL1fLH/GSdLcVsPxtZsR9QEuFqLGW7/a7jSt1+B+3b5Vp03nG4oXabPHFAV/iMJmu3H6bTlVKpYfNLuZLHbXU1U+3CLkFAM2deCY3nnjeHF6Msb+lm6JrZaZ5I/w4bzEvV8k3e7LBCzOJEV+ynY7e74is/bN8u16K7jTa3ckpvZYKAjvzu67nc1f5Tci96t9vo6sn6w3tSaaF9u5RFc1L9qU4dcPLZOxF15Y/NsOG3VL3scMdlutqvQ7KA0tursVyeGPm6lzvcpYQN6S/JYXqkuCWBH1g/fiTl26MG81K1/BE/arIVhQFH2kdy1foKe99G/8g9NfPtQ95O3fsJLtS81cATvT5IFmshlbcBqVpI9q70rCA07x2oVydSwRuWvfcpl78nyVHUogqwNa7ePnq/9WpkPbyiSv8mQr0WVJg67dSIiMoVmlT+7kj38nVrdMrXLOn07yre/E4UUBqiijFDOH8xQx73LknTzOT+5esfeu2zM5G9Ex2T2Dx+eWOUNi9tSCl0Q7kinYg6B+79vVjZO5FNows2i1JdjHBH+Dhpuj5Mm8W/ich1FRt1Jg4ofvCyHRzLbQsff900hp0ndcMQO1I6Dlf7EmYcUKxK0k091UBsqprS5WBhfXTBJ/5NRO04bT2cU370YHLZO5HbFm426rncMD0W/yYip6v4e5ogILe7wk+kYV4d3SlgxWKuKLx9dtIGyRKpd7rcUz3Zb3XMgC6fSvbuObUZwkgunlFdVFs2JAsob2XmB7c0NMrJt2UTNqO/JIcpU2l0EL4xfmB9jkhsHr/ywVF3d/FvUm7ldHYo/FNgL26Mvra5m/KQeE2aZCt6mIL5S+DLr/dzsNpOUKpW67cqF1O1LSG/re4R5/1HVcjwx+eQtVH+KQbhXKoAr93p/1HZJc5pOJvgcJPY0wvW6Rerg7/LtCfsdzRVoUr5Ex1Fj/gC7vrXH6THivstV72HEHYvxiP6Jd2u9gtzx/exqN/pf1QqryvtKAEpG/aNE8T0kDWzDij+zXRvJYt3VO8pZfD3vvT53OtfvzednaUnjRtnsYJ0MccKyyFrRjrZdx8djF/NqyUk8PlUCbzU7ZwZct4s/avYQT1FQDFJSDZCVzCXxCKZcpFMsUpK8SZFtgEdZ9SZU9OL0xkbWerBYLKc/BnKCTVC6s1Umwf8+GT8amm4XCg3s+TXyjKk+0NKnT6SBJRuUeneW01ykK6TrFpT+pX37EBOuBV/apIG5K7qHlKTvisa85yVxLvMqvcSkwXUha+DHlXHnqz+/bIcphihk7zxPOEHNki7KXxtCp5JPdiCkG+3GypfMN4WWuPnVr0V7AurLGzlTGkam9BjQgWeUfOXwFOZKr3EOyhVG6aCw1StvjPoKF6mPS61r97eo73qYMPA2wGBkXd9jbQrozj1rGvghwUrV4nvSRXIld1RFj22/P3VEhxFTXoBK8L66nvfGfSW97TPr+yOdprS6M7OHe9Tdybffl6e0SXy0slVSpyTBdTzzBw8jLFtOi/mx/QzX/jyn/3shexZjdTC0Jc2S2NOiwl2DKqN4Rsnow+BadHJvnt/b/Q4idV5UroA8qbNTLpEVbqSTxxQzLgYI8c5b3eHj4gh8VSKJFyc+tqQMumml6NygZllQPe8PVyD5U1tSiMrS2m5QZ69Si1Mu5Ts2j79IPZ+rhv1ymta7Lcy84BeCbeKfDbB73M2AZMOfa9G/uXwndqkXw61c2XSgMxkVpFZRWZFVLlrCV+Ly3OYfS51hF8DI/79YPzA+rXF1noF8vwS5sTTvFKFObv+Ee19g8eLN8esnMtkElC4MHOYwBNtDzJAf6rmbz9/Z5iybgc0ny5vD+rhg24HiHrVv1K9txhnYvNYD4/ozwN711cG5RlX/v7q8Y+iFvECVkavXlQFa51q/ZsQAUcxegtSGtzZ8baiH+x9gu3niaRbyb4TvrREse165gGJXDnnmn7+/t5Pf/fu5c7eSR43zrS8L5K0xI6dwJvr2i3lruxiSToH3NP8/njfvS/PUR9OahnLfDVK0hKlZrSJA0ob+obBcx3nvO2MG9UomDT8g+YrkiaeLMePDpltQGkcJl2bSttOIpJr4P0dQnXxHl9HsdmrsPkSW5lIJ0xH/JRomvdOpMaEJUqpQqKAcndpX1v9rvxRTpTAiwJ+j9P9QicLyLRJnxmkZmK+b4LcPUzxZmKWAXmHt8VEN5fwbbhshynOG+fphacGP7ABpArzoveTkisIS7Jo8X52KFb4e+8XwKyZywQ+tMPzoK5YTDWHlcmVkMbrw0719WSNfHuDpcfphR5DUI8Aj9uDJxKWv79x6FHcG4QNfAG3VboG3Bu8TbeDj+L1qI1jeD3oXsYU2s/PBk5yLdR0K+B/6s/ufrl959MTu9F1+S2zW5va9XX1Dfj40YZs/kg1h78kVK6g252EOfwl5bqt0TeP5Y3n4KxdYCs32fLiRRdjouQqQbcrjkifYBK7y4+xbMekmDVOi9sNKXvXLNXh5S45afh6nZkzMbW6sufwBzZQkx8JHen9Dexh1jyvn9RxKkGp2rCd9ijVHNYMl2ls6nBPLQH2zuWmNoRbSvWqb8q34Vxu1f46iuXvUT+K+qDyPH3uVQ65CZFV+4XAVvT9JhiV4NHpsxKvA6HKRLxZB3RsuVX+9CawuP1r/6199z9/Zmr7S0chbRZW7qqtvLSh3boV89pYsXrf5ofje9fH6uCqsnLSgIqtRXi768at0XTjDMCldIwZBZRGWp5m7RDFnLdSceXCOltZGb9aCt04r7zKyskCWjlDSnS6nSdndu/hz95j7aIn1m987H5X8QJOvuJ9KNY3W6UzdVYBPXHMYqpE9xIdpth4XmO5mDOnjPaPH1ivWL3QU3ZZ54+kud/ZypgG9nD5zXkCL6Zqw3balaDa4JC6X4qTPdZ3xk1dnrVUlephMZ+LowhWpu0Kkdg0Y/CpCGt/MSecltytz0w4Lw5Mj6eD/TK7tan1Hp5q/M4Bb9CskK/ZmJUzSr2HKQ/KxN1OFgN7XwLiSMvPce3Q80jTl9TmqIPZ5xubptPgdiN914iL1xFmxUvcI+DymosfWP7oTS4Od7+wIQ1xnzWmsQk9JljoGfR8flgV+FrRj1pKB6Zq98JrmBXTy7Cp1CreIdwnQRy5PeyhNAX9RRzF5AYI8PM0zRjzqZgHnLpy9u6dTw4up2W2PKgqMdelCnxz3ZPD82acCe0uEjOHc8IzrZATOmEzrSDn8AmqNC8hp+uO7sNomjm3Z+zZJMz97nvKmNZAWTANGuWK/THtxIr3bmu2c3hx3jhmPic9AgRz8APb5O/I2XvuBXk+OZhV02sHe+lsV6lW7adq5bIwWJ2YqpXpNlGd+m3pAyvh7w0y+9uReeawfb44+vqkDVPfrAa3T3AU5TLV6lEvoLqwo8iyir5CFaIaUe0ObZdH7edT5u9uh4fNraqZ8fPhzG9DhgXk1JVbzjNDYXT651rjvnsYku4Wb2mry8FPhWBGwuaISpY2tKWQp8x1VhQq3uM0+x8r6bDLSgE1XS+FfV2YZmquPbzc5NxNOINTvCJNMiDvCIMv6TrLOOVrH/GzkGaZuRXPnEbj+Ue5mwVG1rU6noB6LreW441GuzHK47TFBdNynafC9O+ZF8NjaueMtFw7dK4yzYrdKD3zHwCVgJrFTOEouh3Sfb/zs3GYjlBIjZnT+4I/Jz+wZ/vuo5D52xc24mbRiQaNb/J3pJbzlHth7Oj0MCuew9tNqqQOz8ORxqveVG3Y7zpssvHh8qiKYmEc9b2gvFdxJvPYhi3/h3O5pZHoKIb3NQKf7TXIH9Mmf9xR3Mn01asMW9FPsf185v0HMwjo8I6n37s579m7AmZOMie/INO6nLpImc8xm0FAlwsdAbwTHU8DcvJsArJi0VpbGD5MizxT0yUKeglPGlOgZX3VmnlA8owR4yjO1C5HuASH6YpDNbi83eD24NGWB7zoDJaHHyl+YP0mPJHbEf9nOXtf2ED2/jyZ4wRenDasFj7S+HCE88C5ysVZ4pNPEl6bWJfy4aT3RFshA90Ph6PbSVlLH3IUw1HuA1/AneqgpBG3P4SjGDUBEPZbzXQYwGEr+p2dKbafF2c88TX9lSvB1S6zUgZ0eEc+Q+sWWs4rMfKjvzu296WXlljeWeIvK+nChvsu0qQlSv3UMg+Yni5+DVxfkVxpYkZdoUjpAzpijnchzTvFieL8Y9SJk8yRmXXtVXK6+IlxXe+AcS4Xlig1Cs48IHmmplPeKlzAIF3p+pBkHjAj4tfKny8mmIM984B+CTL4WTzMSPiBDSAm8O2G9/vVbqaY9e2I//O+FHDlg1NrOa9NzHTKPyvm++UYThu2VSWi4CS8vD2ok6/Tppzl7myOOoSPmSR8OAZ7nTblRHpnU559LaSzvX/KekXDSe+pRox5a7C3hlXfKjcgEh2F5wUUC7A1/HfcGO/Do6hXpR3Vd5LPwBf6kg5mp69l1H5ehXTC9A2HI9eDKzVeTBXQk70zZuQxfIgqqQa+5R0KXmqsnp9cAs8P99z7g8cj/zjz8hj1Y1sNyFO1ey/t5Qxc8WoyQcBut3veHjw6/lGVuefGVLzTGxMzUF/HVc6lSRRVQqcNOOHmnSqkGvgueaqMpZTeoEuTwJOmRb3yrhv7rUwY0D0dDDv/5MzTTYXb3fQJfPQ3LUG6nXnACZB/OXynNumXQ+1cmShgJ7w62rtVIpfkMDOEH1i/XFH4xzfTe1scXTZWAu/J3gvsxY9oKxOt7YcLMN8NYsvbVKmOUsqwJHx3d5QlVjep6l+jMn4EuEplkBDWYrRUu12mXvnqVWJVIqLd6CnTg8q2WxnVjW+F7Lr65/Kx1waHXKa9vdFTyY5CfAEDC1AdO36eeBS+XVerVK2qFkblJX29MqrVz6T6XTOZFpmrSUfEOedStbh0JlJ72ZMH5NT1ZO/WczfwbArFW1rxVtQKpsVGl7o2b9pio3ppuDjTmtzrykyL0yBl6BzwxjoTLxU6x9L076bQaiA4HNNoWKHBuy43hRoNabg4xbQ5UUCNCS8tdzuuZsm3AcScKPYdJ400GqaovOPyvBCiI14eamrHmDYgl1eZwIclt8Kiq2TEGnjq8HaHFYTfMXFao0vV2F5jhvDK211eFEaSs7viy6o2H2aygF1HSNrddpes4XOuMFgDERn+TtJKhO8DcTn/lm+KqX56Mg8Ym2ax6NdC+q643HWl5Ewca0bxDl6ygJo2mpiNd7grz8zi6R7hL8msHGaG5vAHdmFDe1/kCrmC8I1r8rMmE9JsfiZO215ULl+Tv+PJ3j+IKd+fS/NdA09yeuZvPz94InLANrXh3Cq7UYl3dXeQJA9nnicioaP+0L34zcUru7RXjVqhuqc6yXmyo4h+iRT3Xtml3aB9l6u0HWeYepWXdLTOYGK5idOlM4wjDP0qDgNLRKpDFycN6LalCzUd2XtcyySmysf7o7HiTvalCduK8Ua8i6cgBeeHe8KQdQdynfwyWxqbPkgXe67jDNMP8W8i0hSvvRIF9ATvdrvCkHVuU6qTZ6ZKK0yJlhO+Ck6nez64NnS6o78pRl1NuoCOeI9FqU3pBBSkK7/mwahHpfg3EeXG3QOaKi0ntv1vt4fzrot/U4yh4BMFlNNyuzWshHdPG10xYSrmsrgSkxqgeNLtyxEwG/KpTZwkxTPdqWqfr0QBPR+cTmt058Np8a60WaKM+BIcpmb1x9X3P3LyDTtzsDzqSPED67dC4nRuR/80Gi5e/JuIFpRbvx/tS/O9X0f2/tya7xp46iXwg5bSUWlkhTin2pa3m3es+vBdTvUd7zRsw/T19qCGuVYTbiuUaW+PNjdHLdLriQZzL28T36adTW938bCsOEKSo6CQFzDmgPyVXeJ16dXolz/WCAIqL+lg9oExPSMypRnSmDFOizv+lXRvU3bx1OsZIj5BQN7ljty0Lnir3qYW2tUHYkvrvDHKkPnhHj/0r+VNm6Uc2zfTW2yeceZDi0G0vK7yLhq61nFHGXK32/X2BCbyp81Sji3P9JYkoGec+dCtSNPValZlpqHrzqgqqtPuPAuKnTekY+y0O6OLRU1ftEaX9skC9jg8fRPrLBSWqH0y+vfsQVBD6oJUM99bbXgRqS+x5cVJFS+ElTMa3VGSbLfsoIkWtKI8x5vdskfZuGZcLY5yo0QBtZxB9ugD6p6e2af+jQyjmPTNZYyJWTbnAR3XyZduy6tJv+LJAk6bYZLYar3j6zxMRKR7vzMdYYg1ZkopaIKAzGRaR8h7XS41eJZLm8xlOMxM4QfWj628wM/eHf7LH70Z9KasMLkBvDSvuziwfPuBe9T0rhm275UPol39TJv7BL6XWKquu6vWC6xMeyHr9RLpeMEDo6kvFGzvkcpc70RjXpYkR6Hw7CB65FEEPhtY2og4416o4diEoY0yJoAZTHe8+bNHrHaqCQKGJusQh7muLR+7x1Fzs7HVW5O+CGart6hxf8wXrnhLG1/93gunWTpvRn6cDEOPcUZJFNAwdKftBCbtI5peSFafomlF0z3tRBXJzMX5EmYVULVdwwToi6zQ5E1fL1+Reu3Q1Gj6Us552o565a18nBkjEgW08mbb2/vdE9a4mk/13mqM3MgvOVMc9nRiAbPHTGY4ci23T6zZQJIFNC0KvI0j0qzkqeElOcwM4QfWL3dTWzn0ZN0e7PqG6jfuLPAm/bRpF9SeYd7MfRN6AL876gP7ZUqzohpy6fnYJ5l4AfmYCzdQt7ShLYdeCbHVTalH+qQss1sbLOLiJebE9ZoelRgbhmHF/HwmCsisnJ6LuDzQ9FJQfYsi3TAWzdDNzZwZOgt91gHdy/NlLKx7K9hFCzcvZxNNPZe7Gv5BsfLWYsz6i0QBtcWiEfqRkSv5k4pqCJUo2c484AToeWaE/9yY0W25swqoMysf9XIkmNE9g1JNN2Dc/eMH1i+yJpxd/whbCHvSo8nPom4EwHMGNfAAsvpOv6NBZXt67eeHNItpnLq+CdgTX+apB+SOemMUGG9pQ1uy+aN9abi4mDlzaha7vsnomN+Xq+KTNtHXdL2k807HkWoiU+TMiQIy0zRM4ranKl5uop+YbhhXDN6yuy25X+iVpB2VMwjILnqI98I6K3To+EBqo5NbYQuXugWmnsut5Xij0W5II8aZa0krvZME1PSrC7rUOJ+ISFtcyLCuk2nM39w9TQ+nzANOgJ5nukvtlnxqS5EzJwmoUa7IeMc7EL2n7Xoal+Iws4Qf2AArH9RWmvwd37TtsSZ+ax/x9vi14LmBBB6AiChggINpTP8eiJGRV71S0vMK472oBWQGM2fjB+EzX/jyjJynevmzEra6yVZV48ZamWiZ3VrO7tq7lz8rMQxD4SMVI6C4lZUzJtbck+WtsUPz95k580qmAeOEnSaTlm+qfooWlNeMu3JsrFi0FNu7WHlL4RMVI2DMyKmo140rrpmmsn1aFfVajNG5TZU14wQcYiazJjoLw+U4TFHaQ/VyqBoAACAASURBVMYPrF+BvfgR1a/w9aA1cze19930L4bnFZrQAwSJHm8fAAAAAABg6majwg1g4obzw1OcefUAAAAAAODSdbZ5biGBByCiyKH1AQAAAAAALgE0oQcAAAAAAACYAUjgAQAAAAAAAGYAmtADAAAAAABAKhr6wE8FauABAAAAAAAAZgASeAAAAAAAAIAZgAQeAAAAAAAAYAYggQcAAAAAAACYARjEDgAAAAAAAFLBIHbTgRp4AAAAAAAAgBmABB4AAAAAAABgBiCBBwAAAAAAAJgB6AMPAAAAAAAAqTAdfeCnATXwAAAAAAAAADMACTwAAAAAAADADEACDwAAAAAAADADkMADAAAAAAAAzAAMYgcAAAAAAACpaBoGsZsG1MADAAAAAAAAzAAk8AAAAAAAAAAzAAk8AAAAAAAAwAxgnPOLLgPA8+mNN9646CIAAAAAAMT2sY99TH1lxhgR/dTO30yoMN/Z/jkiQt7ag0HsAAAAAAAAIBVNQ+PuaUACDzBZse5fzqJeQ4Pn+zDn4RhpPg4Tx/jcmIfDnIdjpPk4zHk4RpqPw5yHYyS0Ib30cJsEAAAAAAAAYAYggQcAAAAAAACYAWhCDwAAAAAAAKloGrvoIswF1MADAAAAAAAAzAAk8AAAAAAAAAAzAAk8AAAAAAAAwAxAAg8AAAAAAAAwAzCIHQAAAAAAAKTCdAxiNw2ogQcAAAAAAACYAUjgAQAAAAAAAGYAEngAAAAAAACAGYA+8AAAAAAAAJCKpqEP/DSgBh4AAAAAAABgBiCBBwAAAAAAAJgBSOABAAAAAAAAZgASeAAAAAAAAIAZgEHsAAAAAAAAIBUMYjcdqIEHAAAAAAAAmAFI4AEAAAAAAABmABJ4AAAAAAAAgBmABB4AAAAAAABgBiCBBwAAAAAAgFSYxib0mFSJa1tMtFWLt3l9ZzPN5kkhgQcAAAAAAIA5UtvypdwBiyI336zWk26eBhJ4AAAAAAAAmBf1nc1eql2u7vGevWqZiKi2tblTj96YqLbVy9RHW8faPCUk8M+xOm0yYozYVtCzNYr96YoOOBMSHEKNGCPGaHNnguUCAAAAAIBpqO1U60RUru7tbZf7y8rbe70kvF7dia5Gr+/0Vqjsjram8vbeboWIqF67M+EMHgn8XNqa6SQcAAAAAAAuF03XJvTIuKC1Wi8B3x7l30REVN7ergjPh6jfqfWy/97KI5Xt3g2ASWfwxkSjw2VU26IpjbAAKrr7bx/u28KCxeVP3swnj2eff/vtszN52Y2b115bjNro7Mnht590Y22Sms0f7fOOsKB4S1tdziLyMb9/n/f+NNe16+vjVwsTtfmkfeeXXvviV3t/vvfT373z6dsXVA4ffn5un7vCAsNcL+hTDtht20e29O5ZhfxyZic09/TUPnGEBWbuZinNMQ45R8/azd6furm+aJgT3GqsuXgrT05ax+JbmbNuZfRWHj61G70/dfP6khn1pjidRyedjrysWCqu5rIoCBGR+/RZ86l8mC8vZvIidh8f2ue9P/XcC1fMkCILq4WJ2jyZFn/4ffkk8h5t7UoWkZ/xd340OIlc125cG7N657H78JG4gK29yorJds1bdrclfol0/UouTeqSNKDrntqO/CtoZvPVCdClsyMuFtJcZgVr2gE7x7xpS0u0ElsopSiGD3flqw7GWLqx2VIF5JwPt05dklnTz8/LZf/F1e1ymWp1qtVqVKn4niWiUf5eeb3sfaq8vce3sy1rECTwz7Ey7Y1JTy464PRdrkPwp81ERKfHf/XWcZL8OSh173n44PFDMjZeWt3wn79Oj//qQStkk/xrryzfiFkKJSf77rHtXdi47zbus9XNpNc9w+AHSu9xx75EHwWfe1/6+lcvugx+/lyLiKjbOTjtJEu6kgTsdg6ajn+x3WwdkL68aKa56COiTss+kK52e0vbD55RoVRYSZc6d1rd5rS2ijYfb2XrUdP3Vrbt++0MkudOq9NQWS8ode9pnDca59ryUn4pXVLUbjbfbQQc5g8P7dJi6Vq6w2w3O2PS8h6HBx7jBB1/3z32nbkaP3Lf+VGK5HkY/LHy2UFI9QX8yfc4XWEvvidWSuR0u6cdXzDHedZ0kiXPSQO6503H/4Z22p1npJUKekY3EAfsI277LoQ6x7xDVFhnCXaWJKDNT44DFrvn/OQ89d2Efiwe8KninHNKOMB6+oCX+SJo0ur37hER0e3bvgycyrdvE9WJ7t2rE/mfJiK6V6+HbT0laEIPcDGCs/eBhw8e3z2NEy48ex/wVfVTaPY+0Lr71vHDOKVQEpi9D/DDPa50XRyicT8iuKSjttqF+OYXP/THP77oQngFZ2gDdrN1HPpxzi5gSMo34Byfpnpfg7P3geZ58yhNmtJpRwTPeKtI8/FWBmXvA43zxmE7RfS2HRF8JDx7H3CPT1onES/D2IIEZu8D56fnj9MdZkRwieOm2U9sgdn7AH/yvXQnkR9FBJcFZ++jZx8+Vt9tcLI90Gl3zmN+TpIGDM7eR8/abooPrE9gsj3UPIh9ZyhJwJDsfahzHBVTSWCyPeCtRZ9OQB4V4RJjQRJHC6qA71XBR+qn/72t5XnkMI0cwPPMPv/H8Oy95+ED9eS5u//j6Ox9uNr5aDX7/NtR2XtP6+7b5wqRlXUOxibY/HBcy/YwjfvuYeRpWNRVvESbum9+Mfc737noQvi43ZNxTRbsZpyMK0FAt3sUlfL1OMfn3YSXWk736bhUuXneTlgZ3mk/iHsBnniraHPxVnYOxyXYjXM7YZbXtu8rvSnuyXl09t5f7VhptSBO52Bcgn1+Oq5le5i2/cNT1Ze/7WR8jylK5/HYBJs/icirIzV+5D55prZqiz8ct5fOI9V7Aa7bCE+2+8HaEXl1VgF5yx63F9dpdDPK/Nzz8YlxU/mcnjig5ytSWGdL62xJrqu3Tyj5Z1whVY6XTKcPyGc1fc9Mvwo93da3b9POpmceudoWY5Mfgx4J/KyqbfWHRo8aIN034npvq+HNoepmf/Ph3aItIZq0i02qBwVMUio1W0wKNSpDuGSviRxCijDJu2gPn0j59o2b1z75yrVPvnLto2tiS9PW/rgkv8+2H0pXx/nXXukH/ORLCwvSmq3hmmenLbEMC2ur/U1ekVva22f7sdoCROInB+K/bHVTu7Wp3drUlsVdHvOT+HVvJ/sxsnciLiQUo2J4HlPvAH/vS5+/jNk7kW1LqZRVyK8v5tcX8yuWeOfbOW+rXhMkCNjtOuImhmX1NllftEriqcztnidK+5otKY8qlAo3rxRuXims58Xozmn8+vBOy06Qhyfbaqx5eCsb8ltZLBVvXS3eulq8XpDeypMkb2VLLXsncpyGtKK+erVfjFueDvOOM/5uRpDzRlus9y4tll5eLb28WnqhKB5m96lKYwFZu9lUz96JqNMd7WJYDO8jow7w/Njb21x78VXtxVe1ZXHsmGdctRZdcPx95eydqPFYrsu9wnrFuHFdXk3prNTpenubXymYVwrmoil+idyWcuacMKDjyt8JrVQwrxTMK5YuNrd3HJ7ND1NY5myJF0J2jNrvJAG71BH+tVZGeXthhY2+SV3eSVoJ70mVmcb6j4iVJhrQnWj2rmlsQo/BgQWYzKHU6/eiV6htbVbr4jRyfDCE/ebEK+KRwM+a+k5AblmvSnl4erWteOlrhqXa2QzZqk6bIWl5Jnvf2fRm9bWtiU0d13okpMQLa6vD7u7i30R0dmqr1H7Lqbix8ZLQcd0qfVQaEq971r/i6z4Ur88Wl4V7B97e8g9PsqqsPiaxzmt5Y9RTcWlD6rWodtHT1zlw7++ptpzvs2l07WVRxl36EvmXr3/otc9ewpbzRETktIQPi2FZwy7NRs4Suzd3O47aNU6CgNwWK5QMcyU3vFphpZKU+NmdBJeXTlO4HDfz1rC7u/g3EXU6box6MKd78KwZuw18sq3UQs/FWynktWYhP+zububzYtf3eFWaTufR04ZSy/le8I4YXFteska/cLp5Xep/7CY5ytGPORFRrlgYdnfPFQpi1/e27cRo3+503j08V2053+e2R+XXcpMa56znmXwS+cDoxCH+TXFPIo/dd76n3HKeiFr8WEz1he7u5jXpVkLnmUIjcPEFJN00hp8O3TDET4py5pwsIG91xfdd6O6uaUUx83fdTgY/Trb0yoiZs/g3qfd3SxTQtYWx7gxmiqm+QeK/CbsOyMml1DtdS5TCpwnIOY9sew+S4Pb1ssouF6aRG80jV9uZcC08EvjZUqPNauiTW+PqqNX34kmGK9shozhkXaqdTapGrl2v+qavz2LvYfutVydSD287Qv5u3JDHCr6xJJz77a5K5fepeDvZyt/wDLayaN0IWLl7JpzCFizPGFNyqU7tbHrCS+PGWZ5RYVhhOWTNSCf77qOD8at5tYQEPn/hCfy9L30+9/rXx9zqvUCueJHHLEO6SLBMPWTNbAO64rWl4Z1Rhlni9WXXjd2Ew+HCt0grmFL8gpiUOK5iRUynZT84jd06OtlWqubirRTvsGhF+a0smnrImlE6rdb9Mb3ZfZuIrcp13TsYf84Qk82OGz8fksaN00ryuOIl8Sdd+TDbzeYPn7Xj92afYgIvnRryrCjN2MKKwhD0nZbqSeT4+54x5BWKcSyPfr8sfe7FYqicX1yxdTYz5SzMFL8gLlf6oCQL6HIpLdelnFfXNOGNZRlM6SX9jnoyZyLDCllzogF1b1akZfxp9vbVTj3we5yAk614nzVju7kr8c8iN7V55JDAz5QtoYp4lxPvPXYHi+q0E5ltVnaJc9odfNiqe/0Ink9fr2dHuTqIL2wyiVKN1EZZ9LBs3mhEtTtZ713Yr/+oI+eBTKjdFSvMFzz5ds4QGr1LaXaYYQv8T75y7ZMvlRYiV1705uoqlIoxnnQf3XdZI405LSbYMagOYt84GZ3HTItO9t37e6NHggb8mfrMF778Zz97sUWQuVJya3gvcZhYSdFVucDMPKBvB7G3csUkhxmeyzZNEz6tvJuoJibZIPbph76XzMNb6US+lXoGb6XKIPbDdvsBbeZ9TC3+xZg0bpwvbdY1oYBSfaw61UHs286o4bKuUbP5w8Pz4ePd+A34o3TESnL/SUTM55OeRFQGsZeKId84ICLzWr9V/4uvaioD0XPpLpjvjhYT3luuNNpAsoDSVnKeT0Satljot8O/kslA9FITH1/mrIsXKo5S//NkAbXIHWU6YJ8/3ZYlyK5TBEw49P3zJriV/Ngx5gfpP0ahBxW1QYPwMu2JWXdllK/WdrKphC9XaU9xFsPsSjVMlSu7tO35SlRor9r/Uxp3Iou97wzayXuOurI72mmmzqQKc8M7W5ylC0ukRpIJSfXnxkJu8IeQL/vb6p/KncQyKAbJ48aZlvfkIS2xY197mevaLeUp6MSSdA64p/n98b57f3/q0yIREdF7P/3du5cseyfqitWDGvNWSUhLuEq6lSiglBz6G3g7jnixolQMUUfcXNe8d7l0KRGN3XxUN9evxM/Dk20VaS7eSld6K72vn7Qkftt13bx+NYv529tdoSW4Zsav55PGjQs4TLH6NH4Cr+deWFWdgk4qidN+LDe/bzeaPzyU56hPQ8yczXzkSSR+Am9e115Um4Iu+j5CTI5YL6ox73W5Jl6pc0chy0sWUNqKmD7p9E7MjX2/uPKSrlJzoIQBLeGr4unoLnePN5LNJBenb/uUAjI2yezd0NmEHpkWs3y71zz+3j1/iiCNMR+59QVCAj87Rvmtv0F7haq9RXXKpBlu5fULKFWvgUBYhX/g9yiDvdep1vvylunPffcsytuDILOru/9EuNQYNbAfZvJERGSfiSPSx57E7oIts5gDzvHxfeps/mjKOfxP/dndL7fvfPrCzwqXFZNqd+VhzBPMfDYt+sqVws1FI+YVfrKtZsWsvpWrCnXpatyTlthH2dfA/iIZ12IOONcZf4vFffosuxx+Iq6wF1/VblxLtG2ezEEv+uFDfTC8S4rpGpHrnjY7z4aP9hTnGpgmqzT6Wxxtvnk06mCglZLMSH/pMMa0NJOuPU8qlQpRcBW8wiTv/Sr4WlAr3enMEY8EfnbcG3zGKkH57XZIe/hk1D910yhVb+j4oHHjM9j7vUH9/O3gfv6vZ/KCSk7jTCgaa2W/hw+kud9vrI0a2N9YkweoPz3+q7ce9x7+7D1lMXoU0mZh5a7ayksb2q1bMU9HitX7Nj9M0Ls+idu/9t/ad//zZ6azs/gclUqf4coKE9AmC2hZhlSr0u0cnLZ6D3/Kp1IMKVicebAUVzbz1s0ruUKsciTdStE8vJWdOG+lYudzM5+/ddVSbN8zVuO8dSxks8V8kpsCCmmzsLLaa5IrFF5eFbMZFYrV++7T0076hly8E2NEVdWVlz+g1NA9IvKT73l70Td+5L6jOh29G+cTrjIEWbKAnq3a7c4zWxrKnhznWTP2dPThO45zUaGycuKAWkkYkafLzw74yQE/EWaM10psIebXYijzXufJAyJ1l/UzeN9oc/WdXtfbSmBm0Vfe3g4bq66f1EdungEk8LOjPqgonngNXZxdTKJUngnhIiaQy3DvYcNZKIxBeWl5K9IXl8Uh7skqfXgtQX/454CnaeUyC5s3rnOgeAUG06AZS76OFzCT5vitbJw3DsVENmdl0CD/InkSeOPaaN64nHRkTvtpJl2xLp1nYacJ/kQ1h798QnuXdNrZ5fCXh7nMlpZDn0qcvcOlNhhtrro5mre9vrPZm9Y9aHi6kK3Fwa7rO71/x26eGhJ4uEwCJ4Sb7B4v78jf6XT335azd2tBnk+OiGhhbfWjITn8wmI+ejC8WbbMhtPOm+tSBb657snheTPOXEQwYUbOWglJ/AxDn8/bUTNqLt9K9+REzt6988nNIuPqcNp5PfeCWIGvmy/IOfx5Fi25Zgt/8qPnb+DvePMvzoTmAT8JOdd3jvnJQYy56GF2DOd8q1c3WU8ve6fKrjg3HNV3es9vitXtoxnjtthQb3vP5hPxnJ4lYSaFTQjXG5GuFtyKPqVLX8GebND4/bellvNkLXw0ZHT6hbXVT6551s+/9sryDfv820L+r1SMxn33MOQUWLylrYbc3g7BEg4Yo2ZpQ1sKecpcZ0Wh4j1Os38gIj3rwXE8AY2ctZ7j5+f2+ahRsL68aFpu96gbulW2fDOfPZ/m4a1MMvx7Qu7JidRynnTzejY96sfzjiieqVyh8HJYlw/dvJprPx7es3B4myiqwUHjR6G9x4vv0dauBD8Vgpnee9ZZYWaek9yKfvkDg+nfW/zh94XxU57x42tsObOSaFm3gh4G1DRGco8Y3TQW+xND8pbdbQkzzrW6mmlElqRzzJshZ09z2TOJrEIps85WxIBNobU8GWxhpV+5KR6CfcRphQVcCPHwudnYfDZZN2ZqePvKLue1LSZWHFZ2efTcW/LWJG9eru5NPnknQgI/S8plqtX7Q7JdnoHVMizVcDR4cQz5qe29HtJMfwJV9IuWQaeTu5vbuvvWsTRt++LyJ3117zJj46VrG55l0lx32WCmxQn58OzRdUbdLKuRUgdkpVLe26hRms8sNkPXKPbg8rNnHt5KU9dIadapaXIOn9pSY+qcdStd3btpaPS8DioWLiBzvgxG2TsR5dmND5CYw3daRFGnYH/mnFImAYXsnYhY3jJIyOEdl4+bw2wczSDK9EIoWUD3XBqttrAyappsLjP3aFT3bp+TFa8egoiIZd0NPvOAUNkdN7JEeXuPh07NNX7ziZiLaoTnxHDOgsCZyXuNz6fc/pwyLJUwGvxeUPYeGD+DvQ/HrhvOSCe7k/3ruSDexLW73gHjbEdYIo8VP543e19YWx2XvQeT5rqLXYwQhlCSju39xZOWWCkn5oEMGWItpeub0EdawrwzgU8lIHnmM1PeasgUp6hxfKMhOdJs5+bMnjnn4q3UpLfS29ZXWpJk/rb4vNm7WcinzN6JKCdWqgccppiV+GaJn11ipXqnFXkSSTu7m2oxAqr65V2Pa8ali/W0LvfelXHF21FKs7slC6jL1cW+qn5515zSdoTXhA+lf/w5aYnhm6Ayu4Diu+Mfal4a0tFONDFNjNscaqtmHhBm0sxehsyh4cjwgROb71T7f0y5TfiUSlULTsIz2HuZKoMgoyYAwn6rKlPYx5QzhNbs3TPPyV2q+pZmax/Hk70bGy9dC+viPlj/8WDkebnSnroPT+UEPpP27KYYxTdJr3SVM8FrL364594fPB75x5mXx6g3J9mSf1Zo0izo3tGvpfpSTSndShjQOR6MVX5w6rko5nZHvJhXK4ZUJHEmbd71XJy6YoLEjNlNh+bhrdQj30pnym+lJ3vXlpeK1/NZXHrpmnBb1TcUvOMKfe0nmMCfn57/8HDweOYfZ14umM7S3gqWUmX/SSTL6dmVi5EaE/NT7p0xgEt3wZQ6QyQLyJTS5MxII1043kYzjngFoislK8kCZj4YfpToitoE6XbmAWFmIIGfHeXtwXRoddpkUnXx1vDfCql3vajduUylGo4kX6dNua/7zqbc+/3eKFfPZO/bg3Yx9aq0o/rORHrdE5GlC4PBe1JlengiTttuiMPGR+ruv+3J3lc3onPPU1tYv/VIbAlg2w/Fa+pF64ZKEYq3tOFw7p5HrwO8KQ5aZXs6yEnDxZkTHKKaiTm5f5z5zrF0l31ivShniSZdDtpyk2lbHK1YU7sETBaw6wqfGKclfm9cxxYv1wwt9n0XXUpEm3Jz+qaYheiZd8ecorl4K8UE3m3Ib2Wj44SsOQnuyYkne88vZZUk6WJloXsuN6eXhoub5GGa4v0V/zjzjiOOWJ4bezOm+B7txVeDH70O8NKpocUbUnN63hD6z5v5SY6dsCy++tJ+ibx3FsbeBdbEa3Hekadzk6YA1JjSVXuygBoT2xb5ph7kUqt8RmM+yOYyW1oPfvQ6wEu/o13ekXNjcR5ZxV/c9AHH5ucBG/ZmVg98BHwAvQl36rbXmQdMz9C1CT0u+sguF7wcM2VXaFu+JUy0Nkxcq6F9NEaGtdb1qnfzKZWqFjw/3GjKxJo0jVx0HXgGr0mFdoN23RtRr1odt3kC+etCXn725HA4XLz4NxEtLFqKQ8GfPTmW5nu/OS57J29a/vDBMP9v3X37TGwFsLGWVRK7TOJMysf7o+T5ZF9KpIvxe5qpK0jB+eGeMGTdgVwnv8yWUANPRHpeuG7p2vZwsu5u2xYn7jZMxfHDEwWUczm7Oay5dY7Pu8JGrGQlSJL0gnBF3mnZR52Av4nINCed9U3UfLyVQj1vp9kaDvzeabXEQeDNnD7Rt7LTakvzvZeyy96JPD2b2o3mcKy4dnP0NxHlLH1yE9XlcoY0zvzpuTBkXefdZ22hIMbVQvprzivySeT7o19v8W+a8EmE8qwonBYbP3IfPh7+x598P+ZdYKmJhNPpDu96ON2ueAdE1xUryZMFZHJPIueZ7Q7X7bTFQewyGVrSktqr20ejF038m9TbwSUKKA2X62skb58L/6i15PeS83gu3k2R76yojniXeUCYSTNckTCXKsR3Q6uFq3tK1e/l16lclTLne/V0Q8BlUSoiquxSJfxuQnWXaltUJ9+QdVnsvbJLu1sBrfTLVdq+TdXxAeK6sbawfzpKkh8+ePwwYK38htwAXprXXRxY3j7/xyddz5pBAYmkqePy1xePH47uF7TuvtW6699gsTT+XoAytrTOG6MMmR/u8UP/Wt60WcqxfTO9xeYZZz60GETL6zgB9liWYXRHmZXdbPn7HhDppZz0gtnN1iiF04yVkjH8QCcKqOeNjlCz6ByfBnXDNIxSojShkDfNTmd4/dY8bz4IKtKi3P65ed4cpfe6ub5oXPL0fh7eymLePGmP3srGeaNx7l9LX5LfSmmG9vRDxDudw6Zc+R9cDCIis5BP0K6+VMzl2qMM+fz0/IcBa3nTZinH1nMvXDFTpfeeceZDi0G5opnJbNps+TpvPBr+y598L6jO8Ypn4HdpSnbzunbjWtpyLF9jx8IUcZ1H7juPgtbzliSQaei64wjZcidoLH4tLw/8Lk3JrumL1qgXeLKAuqGZHWGKONc5bQZ2dfdumJBVoo7wlWge8GbASt6x38VB47WSNEl7goBmnsTGgM0j0oVR6MWWLJqVsNKTMalinLtBn1hfti2tJg9onywgPF9QAz9zKsQ5eWc4qBDnyo3ny7S3JyXsGQy0nr5URES0y2mv6l1Y3SPOabtC24P43iHrsth7ZZe4/LJUdmlPoUVDMlbpw1G904mIbtxcVmq4TnR22ko2Yvz4XQTNHp+Kua4tj7kfwFZvTfrEo7SL4i0N1e9DmrE0rluDVYgzYECigON3oRkrhaS1nLpxdVwSVSjlwibMmhlz8Vaaq+Mqe4slqxi9RjqdzuTnytbN9eKYwywtWpmkzWl3kbNeyKD6nYiIzGvauJSYrb1n8tnLFXbj+tiVVEuiaUVzzIrxGowkDKiVLH3sty6zpitaKWhiNlkhTkuKJAEteU67Lj874CcH/ORA7uVnsGLib5LCdHLx0u3MA8LsQQ38bKrsKkwjUaa9sJVCntqNDhoRUL1U1E+tQ3eyTWGTNUTHT/uahD0bWdoUFtZWP0qH334S3Ofqxs1rr6l2f/f2oo8j/9pLzqnUYF4QPnt8KksbGu27x8ED87LVTTbRy+q+ZXYrT4/2QweVjT9x/XPPyFkrZB/5Zg/osQr55Zjnk0QB9eUSP5JaWQvkmuEEzLy1TvZBK3h2rkKpsHLJq9fVzMdbmb9OrUfN4LeyWCquTq5ZORGR25zKHG+5QuEFar7bCN5XabF0bbKH2WNcW9WePms+DRuXPGe9vJjp1ebyBzT6vnscPJ8cW3t1KicRIvOadoPch4EV79SbT847qnk43TAWqXvaCf4SmTkz7sQFCQNq2qJFp7YT8mayvGVk4Sd+4gAAIABJREFUMghjn7XC6Eiq6BYV1tVfwOQBzWWmn/OzkOYxREQWW0p5PaAx5oZPGJ+gQ0LmAWHGIIEHuDALa6ufXOvuv324L40YN3badplnwLm4rNJHXylJjfOJiPKvvaJa/5/E0oa2ZHNP/jztnNli1zcZHfP796WTYPom+s8vI2et5/j5uX0uDTNmrietKU0SUDNWFg2pRTcRkb68mM2EAWbeupl3T0/tE/EC1szdTD3v16UyH29l/lbePTlpiR3R00/ArsRxGmln2VKVKxReLrje/DnznHkM7eqV0lXqPj6UOg1n0EQ/zPIHtOUWfyj3Ni++pz/W3dSY17QXr1HjR+4TqYl6spsIumFcMXjLlnqbk65fySXMmBMG1LTFgkaO80y+CZXgJoISa4VZXTo7kua7M5flivEJB9RKbKlErj+NN9jCSkaNlTXG/M3dmUJl+tQCZsPA3YOpQAIPcLGMjZeubaiteuPmtYCk2ip99JW0bSSDI09WL39WwlY32apq3FgrEy2zW8uX8GzzmS982Tch0yXBSqW84gfOKuQV7oXECBgzcmLa4mJBsQVMoVS4qRw31sopt1IwF2/l0lJxSW3VYqmo3kh2zMq6ef3qNFtr9PJnJaXF0svKcWOtTGRcW53mVWWe3XhV9SSyprpm3JWJeoPnvyfWFhE7z1uqc5+YOVPhdkWMgBJdv5K4D0tsBi0ojzhTWGfjOzLFCTjUS+MnSr1uXHHNNJXtqKifZegDDwAAAAAAADADkMADAAAAAAAAzAAk8AAAAAAAAAAzAH3gAQAAAAAAIBVDR93wNOBVBgAAAAAAAJgBSOABAAAAAAAAZgASeAAAAAAAAIAZgD7wAAAAAAAAkIqB2eWnAjXwAAAAAAAAADMACTwAAAAAAADADEACDwAAAAAAADADkMADAAAAAAAAzAAMYgcAAAAAAACpGDoGsZsG1MADAAAAAAAAzAAk8AAAAAAAAAAzAAk8AAAAAAAAwAxAH3gAAAAAAABIxdBQNzwNeJUBAAAAAAAAZgASeAAAAAAAAIAZgAQeAAAAAAAAYAYggQcAAAAAAACYARjEDgAAAAAAAFIxdHbRRZgLqIEHAAAAAAAAmAFI4AEAAAAAAABmAOOcX3QZAJ5Pb7zxxkUXAQAAAAAgto997GPqKzPGiOjXdu9OqDBf2nqNiJC39qAGHgAAAAAAAGAGYBA7gMmKdf9yFvUaGjzfhzkPx0jzcZg4xufGPBzmPBwjzcdhzsMx0nwc5jwcI6VoQ2poGMRuGlADDwAAAAAAADADkMADAAAAAAAAzAAk8AAAAAAAAAAzAH3gAQAAAAAAIBVDR93wNOBVBgAAAAAAAJgBSOABAAAAAAAAZgASeAAAAAAAAIAZgAQeAAAAAAAAYAZgEDsAAAAAAABIxdDYRRdhLqAGHgAAAAAAAGAGIIEHAAAAAAAAmAFI4AEAAAAAAABmAPrAAwAAAAAAQCqGjj7w04AaeAAAAAAAAIAZgAQeAAAAAAAAYAYggQcAAAAAAACYAUjgAQAAAAAAAGYABrEDAAAAAACAVAwNdcPTgFcZAAAAAAAAYAYggQcAAAAAAACYAUjgAQAAAAAAAGYAEngAAAAAAACAGYBB7AAAAAAAACAVQ2cXXYS5gBr4qanTJiPGiG0pb1Ijxogx2tyZYLlCJSgwAAAAAAAATAoSeAAAAAAAAIAZgAQeAAAAAAAAYAagD/zUlGmPX3QZ4BLijUa74QoLDHMtn+bOWpKATrv9tC19Pq28tZjlzwPvdBxpD5peMtJ0lIobkNttpxsdkmkFU0vx0vPzc/tcfuXXC3ryeIkCdtv2kS2/lYX88uX9pf/OL732xa/2/nzvp79759O3L7Y4fXPyrey+tf9vb9nCguWrP38rnyJg6zt7Tx+IC+IFFDa3Fj+xsbCYoigD7X/4x3f/oSEsWLv2W6+UMgjsC77xysv/29rYTc7/8u8f7/f+LF79lQ9fXc2mJM/+4L9+7Q/El/4jH3v3N15KHu/NN174o7elJTdf+7vfe+39YzZ7+9d/+Y1viAtSFiO5Bv/Xu25bWLD4Af3G+LcnVPu++6/veK7h2I2f1rL4jI7jUrvFpZOdxcw0Z5ZkAR1u29KCtMUQPWp85b83joQFG7+69h9fnURw6z/+/uJG+LpHf/v0K3/jCAvGrJ+ZDh0fcHHHuRW2UMgicpMfDQ5eX2LLE//IGhr6wE/D5b2sA3ju+S/QiYi6nSdnCa/UkwTsdp60XP9iu2XbpC0umFbsUni5jtN0fKVynfM2GYZhxU+LkgTkPOAgs+NPm4mIup2D006y/DlJwG7noOn4F9vN1gHpy4sZvJWZu/elr3/1osvgMSffytODf/vWge+O1vHTvzimm7du/NRy7IAP7j/8zrFvaZyApwenD8avFcPhO+/+6Ttt79Inj//w7xWT7bHxD6RbA0qbPN1Pu1uvH3ztax//2jPv0jffeOHNNz71G5/944/EjedLwnse3P34L9+NSMi/8Udf/vU3fUuTFyM5fnjXPfS9Maffd06/nyTlDkrd+zt6+D+ch0XtJ19juUQFVeG0eNf3U+Da3CYyiyzBTcVkATuNgDNommKIJXrzvz9985F36f6fPNnPJnl23vxT6dZAqO+d/t9/YvuW2n/9X+y/fnXxc786wRNo84A3O96F7SN+RLRwM+2nq3mabnu4pNCEHuBiBF/WD9gt+3RMfXEWAUPyhAH39KzjP5/FEpxsD/ff7doxE+uEASeZwAcn2wN2s3Uc861MEjAkex9wjk/TvpXZ++YXP/THP77oQkjm5FsZnL0PBKfikaI3UQp4/DSiSAkEZ+8D+2/98C+fpNvBk8cR8TPbZJzg7H0gOKmOEpK9D735RuDuoncUvxjJBWfvw2cf/g83VjoTnr0PNNx/vcszflcHApPtocCkehIBo3eUoBhiiQKz9wH7r//Laco7Xvt/EhFfEJy9j579yt9GnF9TCczeh84epPp0tY+igsMsm5sEfksYzr221R/dnTFim1SX15SeZcQY1SIj+9ffCtwgelD3mkIETxxfyfvP74wZu36LeQscFiqZ2C9IsgORX7H+qzpu3H71Y1f/wCTjOifhl/U9divOZXqCgK7zNCpP6K902nCSn7e4a4cn2z3d7riW7VkEdCfXf8XtnoQn2z12M9ZbGT+g2z2Kyt57nOPzbpYZUkrf/GLud75z0YWQzcm30j77n+NS5Qf3n8aoDD9+OjY/HxPw+Olf3G+p73C8xtO/Gpcq77/1OEVqcP6Xb53H2+LJ4z+Mu8lYD+7+enj23vONP4pMyGU/+NpdceVP/cZn3/3KZ9/9ilR//oOv/d0feN7LN98Ym5/HKkZy7fs8PHvv4Q+/r3w2aPAfR2fv/dXcH9/P/gzDO1HJdk+sW3nJArr2+Pw88R3Fo789GZdd238dkVeP9b3Tv/6ewmqPGl8Zt5ejvxlb1CSc0/EJ9plS+4EA7SN+1ky4LVx6c5PAD9W2QtPjXsbof3YrJOsOW7+X7+0o53k7m974ta2JTB23sxlyP6JOm1lMVpfVCzKW/xXrpe479yI3SXTsER+YFOx2V+pklbfWFqy1BetqTuw75DbGXf2nCeh0pRxAz+V6m6wt5IriD4PbbSRN+7qOK3X7NYxSzijljII0TSjvjMvJ0wd0hQ5/w628j0Qd4G1byoqtQn59Mb++mF+xxCI55+pvZfyAnnsWhmX1NllftEryW3l+OTL4e1/6/KXL3ufmW/ng4FSsg7x568bPb974+c0bn1gXW/O33lKuD39wIubexisbvYA/8YrU5LT145Ak//Tg3zLO3on233l6KPy78crLv/UzL//Wz7z8Ky+KrVHP/yFpfXjc5P/wnXezz96JvvG1uz8Q/h3m23/3C1eExW//wbgkf+DZN94crfn+X/iFYd7+qd/4hd++GbwaEX3jf4q95a/89u/1iiFuQkRvf2PylfD8UMq32Y2f1t//0/r7f1pbLQqLn4xN8vvah3Ll55r2/n5A/SdflLr5tp9Q5pXwXTmvM4vMKjKryAzxh8DhjnL1d7KA0g+SxnK9rfJMOn4nWSW8/aa3t/na535/7XO/f/Uj14XF32skzZxVk//9v5Xb2L+6+LnfX/vc76/98s+JXfyd/X/KvhK+eSL9u3CTrdxkKzdZwRRXSlKL3jxA9v58m7cEvuZNxirbVCYiovoObVajNvRnjFHrE1U3x1Td9+xsUjUos61XM84bw3Yk7jFVjp3RCzJ+P1uhB1INKUDyYw//wKTitoVrYz2XG/aDFf8mIqfrqp0wEgTkdle41DFMIalgxaKULdhjb9sHk64ENF0f9k4X/yYi11U8+ycOyIX8nWU6wIrTEl55w7KGvdONnCX2VO92FBsaJAjI7Y70Vq4Ib2WpJOXwdmdSzQBV/cvXP/TaZy9by3kimptvpZRIL67/xLB3uvg3EZ0et9TaGksBb94a5u3GKxtXxQzuxPZ9A+yzb+09zLblPBERnf9AaB6/+uILw+7u4t9EdPjk/JDie/I4RvP7xtM//fsfZt5ynog8KbGYb4t/E9EP3nz7B6TgwdvfGFWtX/nUR8S7ANK/P3jwNKwYQqp/5bd/72OfEtb7wQPF+wiJPeHCR5atvjbs7i7+TUT89FDlJhw/fSKsVtR+8gOjU0fuliYNidfgGfdQklNiIz/qZ67npT7nqm1xkgWUtzLz1H8JNMrJXcKTZPDfawu3wfSP/J/D7u7i35Q4c97/E7Xm948ab4q19EJ395X/sCTeSjj6np20LjxEU7pDVFgfdXcX/yaidpxbnM4pP3pwgS3nDV2b0OOijuhymrOXo14nIipXifP+Y7fSe4J+sTpYqUx73LcCeXO5nWGdbWW0MufE90YJ3s7YOu3aKLH0l6qWYQIv7Ki6Jxd4V1jrTvI9ZPOCjCW+C5Wgtylok8THHvqBScflwhUrs+Sx0y1DykSVrm2TBJSSYd2b1MpBuk6SixOp2znzDEwq/avYQT1FQLEJPcswgXfFUWN9r7w4Qq+0ZrYBXTGV853kmGWKb6V7gT3h733p87nXvx7eTuZCzcm30u4KNT7GTXk4xJtLwojxdkeuGwqT/6mNxUFylP9fwgerW7KkfZ0e/Ntf7J9OZHilRlu4zM5trEljQG2slULWVAz+9E+V69IP33n3D//xaZJ7BCoePBPSck++TZ/6X18KWVPR1fdL9ef0/ptXQ9Z86Y9Ho9O/9Knwweref/NK6HOZaIv1jUW2KNa6E1sQ8u22Yg28sFpujTxjiS2usrCV05POYBrzNA7T9ZA1Mw+os5w5+jsiY0gwkN3RY+EX8rq1Ida6k/U+YQj6o0exb/Id/e1TpcbzREf/JKXlG6+Kdyb0jVeFl+aavhK3HJGku/qm8FITEVFOGILeUc7Gmwf8WO2XG2bcnCXwRFSu0t62d2Ftp9+xuVyVEk4iquyO0rzhajRI7YhoV0gCiYjKtDeIUB9XoT1MaD2lquzSXnXMtrEM7wVUdmnbU4NcGe1rbIEjZPKCjCW+YmL6HfGKpTz2wA9MSq5Yg8e8CZemiedSpfZxmQf0SrSVnEV702YmnfC5UoVI0oBixsUYOc55uzt8RAyJN56UpGmG95VnQsriKtWYZh7Qt4OEFbcT8JkvfPnPfvaiCzE0J9/KVkfImY1Fz8DKeVOop+yeKt4hsBY+sdlrNi9VuXtuFixGTieXbOj7YI22kDObUutpIirmhJnbOoqNqQfa//DWKCHfeDHeJHCZDH0/8q6YlnvzbXrhijDl29MfqAxpcDNqE7nW3bPha3/3lV6zeanK3XOL4f0vKJQhDbshVph7822rKJwxGiot3oct8PX3/7T+k7fG3PjNFaOfj0c+15H3ZCed60jp7Jk0IDP7Le2tiCp3Lclt8cNHwi+kLzdevS78Qj524t1pe9T4q1HjfOsjPxc12Z1UDPnGARGt/Iern+s37F/LfCB6KS03yFNKXcznu5Ss8Vz6Qezhspq/BL7yesDCfo5Xpj8PTNUqo4r6O8MK80EqGFCrPKzD3/U9JapTrR663/I2VTNoq91X2Y2qQC5nMfVyBi+IgmGava38iqU89sAPTDqOWB2sad5ppKQkTekaPVFAKaPwtwruSsO+JUkVpADMd39eWsJVBplLHFA+FO8weK7jnLedTqIsvit2ydeY9ypBWjJ+/KCkAaU8399W35GOV6kYE/feT3/37mXK3ufmW3kqtmO3zCXP05YhLOmepumZbp99S6hgX1y/+krYxa+1+InN7LJ3osOGcFlczHnrzKQl7VgJvDRv3Nq1GNl48eqv/Eym2bsno5Zyb/+SZz94VyWkWH/u6egu/StV74d5cPfj/3XURf/9v/Dx374ZtXp6XKow96XTYn1mJi3epXb4RZZtbifegfZXbktLXMXb31kG5B3eFr5lRs57R0CBc/R49M/Kde8v5Mo1YckjJ047FmneuI1fjZ6ITioGXddj3ZNLSTxX66b3WV18STpqTfjEzZfYCrL3/5+9d4tx6zzvvZ91IBc5M5zRzGjGUsaW5NRSJXGQWIVd2aiRyE12mtQGYjjmBMWXOkZu+u2LFKmL7t4UGA7Qm3aj7sbORZIbw/WXD0WGrpEADtrutI1aZMP2trGdFMORK3nH8mEiWSONPOIceFiHfUFy8X3Xie86kEPO/H/gBbn4rme960Cu9X+f532e/czBE/Bn3Rqv1JqbnS/4Tm+21yq3wz/PtoVfuSiar97Jatuff9Z7u08lEa3dhWYqeM/E+CFJ4IB0pX2mqECexybcERPbd48LZn/AuwRNnc19HaFc1iAj8jxSb0TU8AMAn4SIz0gfoYhdj3nwb996vv7Sl5MYNdx/7IdfZeXG+g9XrnHh8ROTfIY8m8yD80efODkWtjL33sBlth997PRoUOMOo4898slv/UY4X/1e8fiTdjA8l23+lW+/3Mk8P3fu2cCi7pdffvnurz1/N6Pe6fyjfF69fcCOdYtJhOAOsN+vGFWrtsOpd1lzxRftKVxm+0/nvvTpoMZO7lKmiDb+x+3//sc37ZdgKP4AkZWm5qSJPftbVWWpR69e9bi0ILHESEBWXpqPaUEcz3vqPiZPAY+N5SJJxS4GVtsCvrBMBZdAXWhfXsUVV7R2QKd8WibiGHfQm5zqRIkekK5EO2JR9j3wgomKHqammW5a1G1wO5pBLa3u6EyWbL1xcytWNxyI+QXYxl3sRzVoia1n1XVTCZmI3ggTfm8IHMNoBjVNVXUmd73euFHxnTIn0o0ecfYP/rz+B3uy5e4ckF+lRya5Lo1DPyQ4NuEXG5+bnXliNqxtITZ2QmSM29ipk5D2YoPn0w/9xl2BXr0W08fu/tYx8b6EI1ROuMtrHxMJSOi5c//yzY/v/nYzq/zHz/3p88+5G3RmvAt17PFvclXoekioWej1HaLoQe/WtbdM5iqTprsF2IfFDBNdY5ndvXFJGXTYSY1EmPzeRN8IkVte37hOdKR7Oy54/sjI17oHvTu6UXdXnr/y4s0rpH3pr4I9+VEQn9neauzy0rvJzkrZ7q2ATWnBJbdLC5JUWLbCp7wqL301OGF2ogzSsNleUY6aU2nZ8o1yL853L5wWebvR8KvxliAxD0hXIh+xPuz7MCIr4+m9EXJ9hldSkuZXN84yG4MQXh4BWR3XDsSp3P8M/a/SGXi/9sG1H/Yk1XxfufL2h3bw/PSx2YcSne88WJx/1DmVnf2qm3p3h+u/8u3n7/7a878tWspuCLCu/U+Tzb6Y+3V5OGJI4mM659s3dqzaTrQcHr2g9vf/1Q6eV87//kjonHO/qPkkrq+5hT0YfspL801lkC+uWE1WmjKmtDAfVrH0V75DwHOwycb9Xo58ZosrQVO7i/NBkrUXDnZf/Gq8FZKZmm4T54B0JeIR69e+DyFKOj3poxYUVQ7K+zJMSCm7SrwkZ9PMxDJJzvIaPpTXdKBQ09qUj4ZXVeWghVoNNUP+q7TrwB994p5O2rrKjfUh1vBs3biRyd89tp+jpV/59vN3f+2nr3h+9/pPBaS4XQf+Gx9+szNV/vLLL+8LDb9jXeXVe/oYX09ufyNTul09ni2JolcHQsOzdeOmfoerAJcEolXlwdBQWiqWiShfXFmxY4TziytNDV8uLoXx+vVbvh+8EHovbFkYPUd6gUkQwleML73UPXTcb7sJuui5Gm99kKzxDkhXQh2xfu97wiQ+7cdhUEmnD6etnZ36Tuf+K+fGUppp3GbSnfVw9lFzk0nWdnMalBVl1E/3SHJKNmv2jlqWGaUejhCuqmAJG1TT2mza2t6ubXfOmzKRS2mmvqH7rgUicEB+lY7Cb6GZmHyCbv/wg5ZHvnKjsjY72eNEZqGZGumqxrd/3Kkbl37o9HDMZncgWMLtlW8///92irofevYv2kXdX/9pO66eLr/88m/Tk0Jz2s8/+iERs+Jbrzzp49sXofIfxrWb3l/lfl0Jq6KjJI3fsa5ykfOUPiZ3zU7viVmzGj5JyWSN08YiJH7LEjEoa1KK2Qu9QQofrn7lRd/Z4yefPhxuajqpU13V+C8qnc0dGfndLwgeRHXqCBEXRa+c/5PJlvi/vvP9jkuf6Bc7r1/XxMcF6hvW1q73V+kpaSxkpLs7yx2ISamZwLyw6FAl+cXFQnGhRKVSiQqCcfTNsYBCoVBKsgJ4IBDw1MohV6ZWjjShk1Wm+Xkqk5cmbGrXtmoNGhTott2XPK+CPJ0lCrDqsRaT7n7FS8EmcLlFOCARdiTCEevDvodGlSUSKvzSN4PSyIjmfJwxnRmwwyJLCe9m4gbjoygS6Ul2KbZBaXQ040yuxZWmA94ckF/luKYS9fFymMjOfVBtpz+r/mqT5pLLNu/H1EiaRKqECXJzi4mcrb/2v3/5mk/DK2//8r8RUeLl4nw4NXeIKFGf9tpbz3XUOz3+zSc7eePPP/ova7dtF3oIKX7+xOPffrftz3/3ldcfDSgUH5f0CFGixdg5bpqX/4P7PUcYNRBHlsPNWu+/QSKSVeoUNzPCDn67lXMsrvyCcY9f3/n+H/tdCrW//+Pa3xOR97R2Rr0T0ZGRr/0JMRre2PhIbCq+GEqKKMw0+CFBHaikhv60pHbeI7j3bD5PpbK4gi8tLJSICsvLhZLUN1ExHEe5x+Sp0B59WfDJSV5aaKVVX2qrwdYJL8WICWe261F6rURdojHK5BHe0XUtN6UkJofHOSDiOxLziLlJZN9Dw7lA2RLlrSWs3BJK75q4QXIUwRJei4XzDvIl3F1LJBFXYuIG46OyAfimq84Lt0RyFnXvi0FylKYTXuugcUB+lTnWqV5r3HF8HaZyewRCpdCLzPQI46raqTsLSHNL0s4q8cPDqbnJzgeu4rp7iVAN9suvv9tZxZVq/tST5xjF/u4rr1MEQiXeC4vEOtXdCe3qrC80bNU3p3qXps/1UL0TERuS5rrXRanBnrhBN26zgShTd3U+bFx3/jVsfMQs6WF1N64bHq5+ftO3Poo5hMpvm/k3die04wrCplxFZUFMyq2k5Gc9ak3lW3W1VldFVEVHvifZv67gUY6I2KLiJY/iZwt2/rM8PdU+0fagTHHeJQKZoPHgsRt7u+UiF2deXgoqb2bnYC8tcGq5tOCzlq2uyzTPN1ia51dZDXKJBxPhgITekQhHrC/7HhaZncjqmjvGOdnEntEjGjQrW7WbrVeDn9xl1fS4UsFRqt2ZCp5X4IKPIBEM6rq+XW+/Gm4fBJ+j3l1ePhiumrfpLLHOiTRZSDlHNGhsVqo3Wi/XqeTq44l14wByQH6VmRSTb0uvOOZ0VhvM9F41JyBymjnqWq8rWxXH19yIQL8YSTOP3A1npfedOlNSOjW8Ap7uZiu93768xn/7ISvgJ08JTF0In9aeqJ2jrvViS8c1cY8s9A5thLmN7DiDMGo7bNn2MFXfHOp9RD7xW3Kvrxv+XucM5eHvdUKVKKIZbOaoa77qLoUZUrE7mT7C/EN+ZDhG2m5dZ/4h71JCp6OL1o3+wkXF6+QYG+AkvUoQ8G0kLyJb83LAN13wgjTle7642F/5jhD6NgVaLnRk54LPpVD8QadgO1s1rbTg8wdaoC4DMux2S04RUyxSseix0uIiFdvKszhPjibLyx5xBIVCO1bctZXQ2Go8TysrsQ5IhB0JPmLe20xw3xNClpjIM6umWyNMzqoaK9pkWegnGs2gbjBP72Zdp45zzmSmhRORqoRzVzSRJJmobcbSTauTTM6RLk5QNkcyyAXeW2bDlDV+GIDVRKH99rKkdCKSrZpujbJHnp3lKIsNoEczqJvMqTSqeoo5lQZ/KuUop/IgcEB+lZo6TtSW2frapn6aqdC+dofJIK+lxgXscTH5tcrbm2Ns0bjK5m7F2bj3jKSniNoqvX7lZv0hJu3clZvbjpbDytyhU0RtefzxK69//CwzL/2V//Wuo2U41j6+TBSwlj2pnovkX3vrudfPsUXjOK++8FR8b3K/ruR+PahBmp1UvGNVdiRGZltbbNl2cfm9Y111qPdzUvwkhrLWJQSAuyWalmlyw3WG4dMyaYNs4L3VsMwUb4ZXnI6enHz6cHDdtam7mH/I67Ur10eY6eW1d5j581NHevjHMfUpbeof7SD52ju/yJ1k5+dfN5gBP5q+K4SOTk9Jwf8vXHrZhlVvSFlG0rMxI5gAnzyr0fOeMbTl+w8SrJQtCHwxbQrLtFIMauCuZL7MyFcPfCZdu7frKfLzRVr0S7ruPy5QXPGew19YDprbX1xu70iZ4iTOC31Awu8IERWW/YvVFb3b92HfwyGn2ciper2ie7ynEEmnIxnkBUCtarv7zMqOzt7PR9LR/ii4JwTT6ChJ9j0RybLoM0gEgw7juq4zKevMXc4nL7EjAmIoGebI67XaZvto6/XOeyJSU4Kp4CMZ5GV5bdc+lcbmts6Gao9qGMb344D8KjOfYAX2jfWjuHr8AAAgAElEQVQ3Nj3eE1FuIiNSGys3kWWbrX2w/na7x67M89yme8noKSa6+db7H9o55Nn3RDR9eLR7ZO7hu771yCe9X7/BJbQ7ebq1vA8T4ImI6F52Pvnll1+288+x74no1Pl7RQT84795L/PJGSR/+eW3mNT0nZh8h/FXvv3yc2v2Ko7M8/f2cAI8EdFhibkWrVtv2eni2fdEJOWmBf/orVv/wdV7P5qEehdC4e9b1Y6326hynm9F8C89kkHHX12j2nHdG1WLixBTwqfS+3SaUfjG6//VziHPvici5eSnuu/kyacP/+Ffeb++9jvs6tqXWsvbE+CPaCeZsPkrL978/v+w/2nZunTkirePTZa7nHZvWHWv90SUTno6Uy9RZKlHr6Z9y4ve7Eq5SzLxPZTv8MBz5BfJWqSleedUaj+NTXlasciRZb3JsiWWDK9t37KTwLFb9J+eXVgmi2iBjfa3/eE+l9uyReUlZ0E1e1TibNutHSLpopvwByTCjhDR4gotOrZSIGuZykstN/5ZfuyjH/seDi2t7uidx/FateZVnkQe4atJ1aq1znO/rE6OdO60kQzKaZWYSalmZavmjIAlIlUdiTrQpypyw+woZF3XvabAOmUzp7H5Sm9RDDryzPuuRbIi5lnl0TRVZQzWdqs3PFopo45TuVvdZE7l1KhqbzqSQSWjNphTaWxWvGbqqeooxmz9OSC/yrnZ3NubFdvm2gfX1j5wt8qwnvlms46813KfOznW0kra2OmJCqP89bevXHvba7u52VzfUtCfPDY5ffO27Tmz08vxjD7EF4S78vYv2XJxv/8bg55w/vEnz516vRO1/sq3n7/72+5W9z7LZ4znUs3PnfsXu7Q7l3COXvn2y8/d3clCz0nxuXsfn+tYePb8W8x4wcfP/enzz3n1lp9F3xOk6WNS5X37Wd669j+Na+5WhyU+AJ6r684mlq9/YPETMHwMNjd9LuG4ejVFbNR6Y8dLoyjOiTSNnY4al1JSmvHcRjAopSS5wch703InF7CNh0c7/zs7V/6RUcut9HI8nx7hE79zJdmnfmfya6IJ5/1Qzn9Be50pEbfxj7f/+z96NXT2JAGy41RnphltrXmdlCznmW82s+W9Mi5NiIy1ggh4x9e3KS8t7Z18P0ACfll4eGZxhRa7t2IouCbjetIUt6G+7WbZe6f812qOUHjSFNLduyTQK9EDwhB2RyJsJdy+h7lgoiEr42njdj1oK1omFSJENpJBLZOqO+fZOsyqk5kYmk+SNcXaNYJ6Fa5KeSSDqqoYdcNTtHeQlWxo93tzRXVcMzZqgUc+G+pURjGoZVOac/a70+xUFu73QA7Ir1Ib+83Z3eCq7HP3hKj3NnfP5K82b68FN5qY/NxsH583RiZ/99j2//d+UC76k6fvCo7wHQLmzn33yXeD66s//k3xym33fvebV+2qb/5S/NCzf3iO9bo//s1HH3/dp3S8zflHhSrPxSR9jzR903KmPeCQjv66qPu9cnMvq55IKUk1LGceFJ4w/0YRDaY08hx4ZJG1SAk5iKa+MH7+F7dfD8pFr33p6d5P+/p07mu/o3//H4MT1PWkJ0pOyu5au4G56MeGeKLPANPKNB+ZVuF3VxG6vgF3DBgqFqRWOQDP6ISlYutN4KDZgKCk05Np3wcJLaPlQj7uRjIo50ZUX1XHuxOjIStBwlhVVS3kn1Akg5KWVvyPDZGsjKrR8yOoaW1K8z/y2cxEyFMZyaAywbjxnfBOfuDHAflV5mZnAuT03D1HHwwX6555cH7mdMCz7cTkE/f0OwR0+tjdv3/MN9y5P5Xe+sCpJ4NKsj/+zW98N1TU+vlHP/yLc4Hx9vd+9/tMebmghbzZb97r/3WSBHvCpaO/JYt6K3eo0ruidGIomaCqIamR0FHrUQwqkpYJSh8UoXA9a50r2+bEs9JbT5j6wiQfac9zZORrPetJdtbpYGcZm+vXrI0DineUfGuCvFeG+tZqLfne79TzDHiiA8PJwjyXQo/YOHymWMBgo6TTh9PWzk59h8tNlToc1b0WxaCsTI4pXBgwEZGcGws1th+ErCijitVoGJwnMoZmjmRQSqXUFFk1hyueD9GPjJrWZtPW9nZtmz/ys1Gd3lEMyupUTuWC84mIlIlcYqfyIHBAfpW52ZknZvW3r3SmrBPFUdrq6ZNHT9e2/vlKhQv4Z4Pt+870sbu/daz+2v/+8DVWiB2+61unR/eoRz3h1JNPfvjkx8/9aWfyOVEMzTx37l++f47W3vptZ0r5Q8/+RYBKP/TsX3zjWfdabIh+v5CmzynTO9bVt9jp66HLttdvWUEBHP1CyUiKSfUqF3EYRzNHMShTekSyGs5E9I4Q/ago5//k8PnrO9/nZpvTyacPf+nTvuv0gqkvTP7hF+jKizf//hfs4n4MImRnpWyDNm9wlWPTU9JY1ncVEJf82bNE5VapOIdmaJWY84+gL7/UdN6XFjwHt5qL88WVlR665yHgwVCxWKRSkYiIyjQvUCxgCJBGRjTBmXNaRhN4fA9hMKTlODT1sxCqKuIrDmGQXUtLqz3bU2l0NCOoDLRsZjZRgyEtDwpf+cvnB+Eh2cUB+VWqp08ePS3WdO6eo3P3dGukjX1ufixyb4Q2EZr0Q7/xyYfEmp48/clvhbI9Mvn7j0x2bxZnE6IcevYvvvGsWNPHv/mND7/ZrVFTxocl2lo9YUQ68VuCGlc6+lvKUdfS9D3yqeQvx0jIlB4RHe1OibQMY9BGSkla73KhHxn52l+J/uV+6a+0L4Wx3VTmgnRNnt8rUjQxJ3pSxoRbhm2cBGrocj57Q6FZo6pcXnUJ+K4O+EEAIfRgqMgvdqnM5y4WAAAAAAAAAABNCs201aWlJX4qfDM5nf29F/nFFc9k+C2BUli2LMvqpfudIODB8FFYJssrp31zOdQ7AAAAAAAAwJfCYjFPROXi/Lyt4ctL8/PFMhHli4t7Nr1dCAh4MJwsW2Txr73LJAEAAAAAAAAYFvKLK03pUC7OS02a6p0Ky5z/vLzU/H5+KUbe+oSBgAcAAAAAAAAAcIAoLNuB7wGLBhEksQMAAAAAAAAAEAslqOrgQFJY5ooyeJBfXLEWE7GUHPDAAwAAAAAAAAAAQwAEPAAAAAAAAAAAMARAwAMAAAAAAAAAAEMA5sADAAAAAAAAAIiFAtdwX8BhBgAAAAAAAAAAhgAIeAAAAAAAAAAAYAiAgAcAAAAAAAAAAIYACHgAAAAAAAAAAGAIQBI7AAAAAAAAAACxUCRpr7twIIAHHgAAAAAAAAAAGAIg4AEAAAAAAAAAgCEAAh4AAAAAAAAAABgCMAceAAAAAAAAAEAsFBlz4PsBPPAAAAAAAAAAAMAQAAEPAAAAAAAAAAAMARDwAAAAAAAAAADAEAABDwAAAAAAAAAADAFIYgcAAAAAAAAAIBZIYtcfJMuy9roPAOxPfvrTn+51FwAAAAAAAAjNo48+Kt5YkiQi+v/f+qBHnfl/zt1DRNCtTRBCDwAAAAAAAAAADAEIoQegt4QavxxGmoEG+3s3D8I+0sHYTezjvuEg7OZB2Ec6GLt5EPaRDsZuHoR9JMSQDjzwwAMAAAAAAAAAAEMAPPAAAAAAAAAAAGKhSkhi1w/ggQcAAAAAAAAAAIYACHgAAAAAAAAAAGAIgIAHAAAAAAAAAACGAMyBBwAAAAAAAAAQC0XGHPh+AA88AAAAAAAAAAAwBEDAAwAAAAAAAAAAQwAEPAAAAAAAAAAAMARAwAMAAAAAAAAAAEMAktgBAAAAAAAAAIiFIiGJXT+ABx4AAAAAAAAAABgCIOABAAAAAAAAAIAhAAIeAAAAAAAAAAAYAjAHHgAAAAAAAABALBQZc+D7ATzwAAAAAAAAAADAEAABDwAAAAAAAAAADAEQ8AAAAAAAAAAAwBAAAQ8AAAAAAAAAAAwBSGIHAAAAAAAAACAWSGLXH+CBBwAAAAAAAAAAhgAIeAAAAAAAAAAAYAiAgAcAAAAAAAAAAIYACHgAAAAAAAAAAGAIgIA/UJRpXiJJImmeyhHWWuhdz6JuqESSRJJE80s97BcAAAAAAAAgEEWSevTa6z0bLCDgAQAAAAAAAACAIQBl5ADYYwzDNCzmsySllVgDjVEMWlbDsCx+mazIamIjnla1pldNZoGiHErHGUAUNdioN7YNUaNKSs1F32ezUqndYbeVSs+NKlGtsRgbH9d3m2+V1GxOTfVwra5YOzv1HfbIq6nDmVinMoJBo16/XecuWC2j5Qb0hvbG7537zt813/7al3/+0pfP7m13hLC2tmoV9qSkUkezyVzMt+80qs23sjozpu7dSTM+urH1kc4syI58ajLGr0SvXb5RrfLLJiYnjmejmxTf9tX3b1+tMwvGxi8c0aLbq++88f72Nr9s5shMfiz0ikJrRaRBmzcs9i83PSWNxTnckQzu3rB2G9ySsTkpHb0TpmmyvzySJDWe7zGSQcswnY8EkiTHezYJ4Fbjn/6mcYdZMPf4yPlTMQxerr38CnfnFzR459XqP73KPVmcf1abi9ERjh3rl2+aNWbB+Bllbia6vdp75i/fc56muc/I44Lrr5uXLrVW147LnzwOH/cQMaDPO+BAkqcVq3urfYRlmg3TvdSq61Y08RzFoJd0b2IaZp1IUeLesw1drzRcWzCMj3eNVDoVQeEmbjA+jWrtRtV16Bv1tY8pO5qdiiedG1V9t19rBeOWzUREeuPmVkT9HMWg3rjpPtREtWqtRnJuLBVDtfSE1e/96O/2ug+h0Gu19ZrrpDQa1xqNTDYTR+ESkV7Tq91b9ZxqZetyxTWwt7vz77uRJLeXdG+yeXvz328rd82O3dWzp63tjdtvbOjOpVt3Lr4TSTx7Sfcm69fXL5J64tjkCW91Wiu/c2fdey0tf994DJnihVs2E1F9w9qIqp8jGKxvWFte/7JbaxZlpampsF2wLH7wvb1Ut6xo4jmSQQ/pblvTLZJlOdnYXfPS31Qv3XIuXXtl5+WI4tl4/bnammtpd4Muzd+2tkOntCcfj/lkYd1801zfcS69c8m4cymM5G7jJd1bG1r7N2NtRP7kA1K3e6F109sCGAoQQg/A3uAtttuYhqmH/GeNYtBfvds4/fkh8RbbbUK5x3tkMD7e6r3N7vbuhuuxMIz1eoDxhNcKxFtst6lVaxWXiEjeoI96b2NWtho1/6/3gJ985/7v/mqvOxECb/XeprpbvR3rYm4EGO8b3uq9zebtzfdCDX35q/c2Lld/cnir9zbr19fLW2HM+av3Ni5Xfwtv9d759v2dQLMh8RTbNltrlkcPkzbop97bFq2NjVBd8BbbYt8mZ9BXvds4/fnx8FbvbbyleCDBq/h/663eO9/ybvmweKt3+9u1fzPv+H3phb96b7Nj/vJNK/heeOdSQJfioMpSj1696O3wAgEPwF5gWXq3u4FpWCFuGJEMdr1Vh2rmtUlzx19sN2nUjRCKIHGDHHImQtiDod/uJpV3t+sRneGN+lqEAYloawVjGnf8xXaTWjWMeI5g0DS6Hmois7Jj9H0Mx4effCf9X97Y606EwdRvdxPY1d1GRBd6o3FtdwDOjF5731+9N9m8vbMpas74aCNYvdvNasmHHtR3Vv3Ve5P16wG62oF+9XqwerebOdS4fvX9blupb3ftqihGJUhsN9kKI54jGDQqgeq9ya61WRHuhGV2u8taVqgbcRSDpti9XrBZd+68WvdX702M1wN0tYu1V7oKfi+Dtxr/1G0rAl31pfae1U0qW2uXhA/pjrUm4jnfMQOa3blkrAn/MYCBBAJ+v1BaaOVjD5WVPdpawUYkiUo+LReYrXBrNbPiB2ehL3GbWPDbRtS++bUX3FBIHPc/WZHTqpxW5RT3i7QMYQUfxaDluMFLqtpaK+1I9+lsKUpDN/gp4alD2dShbCqXYs2bVeFggwgG7TZeL4UJB5YymhIhOni32mAf/bKj2blD2blD2VluFrdRCe8Pb1RrEXR4tLW6UqvrrFEtox0e0w6PaZNp7sjvdNPkcQwa/NlX0unmKofH0iPswTb1nd54O0Ox+r0/GzL1TlSt6eyRy2QzR8czR8czMxp7UoxKeC+6XqsNhHon2qxwenticuJTn5j41CcmTuXYCNnGR91Efgtd3+QuttTxT7QMfmo2k+FaNjaTvizXN5yzzS/cN3PhvpkHp9h4/dpVQeVcr69zfmYtf1/L4IVjo6NcyxrXcmvnqueK/FrbW/VknPC7vLNybE6ampOm5qQs+/+9212TxzHoGJLNzrZWmZqV2OvIuCMYC+DQ0pIkq7Ksyo4o9xA34kgGHbJcUuTWWqrsmDSfjIA3Ljlnm488+ezIk89mzkwziy83hJWz8eFl5tN06vNNg19PcQHql3WHyF97lZt+T6e0J58defLZkc8/zN1Y1i5Hc8I7ItWluc8oZz6jnPmMPDPCLF63bor5w2vrvGt9Rj7TMqg4JrHX1slrTN26+SbU+z4AAn74KS956MxysbtYXYi0FkfJW+IudCsFV1oIJ4yX5p0GSwtdhhs8D0tA3/zaNyX9UoiyewJwd01J7sxOZ99TiBH3KAYdxhVF6vwdSFLKcZ8X6oYDs848Aysp1Z6drqgqO1PdMCyxh+WEDbK+eiWlRErEZrAPdamMZk93Z98TUaNhhogLMPQbH++GjoGPtpYQZp2RAEo6bc9OZ98TkaGboqcytEGrxg70qClG6ksjI5yGr3UNR+kp/+dH95/7xnBFzhOR42JWNc2e7s6+JyK9YYSQoqa+fqc6CJHzRETU+JhRXpncmD3dnX1PRNVdobn6fDyCctfsyIT9SdVOcQkDjGqc2Qce1G4w4fGjU5P2dHf2PQkr5+2tGtNMPXGMmbWeHnmQS4mnb3d0qX51g1UJzHT39MhZdijBIfsjsstJ4uxsZ3Y6+56I6oIRDxEMNqjOnMv0FCP1UzTBa3ih6Cv+Ds7MTnfMVI/4SCBm0GFc5kS7s4hXEgqeE9Lyma/bs9PZ9xRCOXMGlfO2bp9OfZ6bwW7dYUcEbjUusbKfme4+/nCaHUq4c9kIFejeYt1i1pJmHrCnu0uHH2Cnvlt31kUOqlVhm43InzzTOTHacZlLibfjjKKvvWde+rceRc6DPgMBP+yUaL7o++WCf733rwb4yQXLsJcCVXrAtyWnTi4sUt7f0tI8Fb12o1z0HQUoLwUdFo++BR5GIirOhxnX6IbF6WHHvB6Z/WyJKedIBp3j847gcYn7d4hytzaJuelKKX4DKYUxb4pNFkjWoGF0HNWyMhIt+bxhMUpGzvIBD9k0O6hgCmqeRrW2VmmEfdSPtpYoJrubksYfK01lj7zYbkYxyMWPKK7rlTOiG3s1E371e3+WfupHq3u09VjwJyXLRbVQRlV8Wgah12rXtvQBiIdoo7MZoJUJPq/+RIYdpRC6hGpsHImamnBkqsumJvwax6duMI/h6swYt+2ZMUZv13WRB/YddlAtrc040raNaTOejR1+e77Z6JjGOOGV0Ri52VtwY0cpKc1HTaWZMRjBqVRRDOrcCLHiOOspYo2Enz7lcHZLFHfqbySDrjz18fvh4M4t5rFiWpljve6k3H3Kp2UAp7SOz/yU6p/9Thr3l+Vzp9g/BXnuFHM3mg6dao6IauyPb0TKsV53knIzPi3FDGoz5MhUN36YO031TmPr5ptGl5nzYJiAgB9yWLG9bJHVfC23F5VpyVN3llvCvrOKRUVbQ5eEHM7sposr3nY8BXa5TESUL3ZWWS74b6bUUe/uVUo+e/fVYvt9nlYsrw3xfVuynfmFTmPLImulM7LQaZMA3OC4667Ij4/3yqAdZu8RM+8iShUbi33IkRTHn43EeinEJgskadDcrtstpExKjphg1mT96pLqsCLLzHOcFe3pPVoS+/ip7zlMM+jIy3LoU5m4QSfR1kqer/zl83/7n/a6E4Lwo1Gq46QoEiNTzGghDvGT2MelYTBuWTnjVF4KE/RuVgUGHuwI/E99YuJTs1omsLHm/IOIR11nHOYubZxWGeVsbAu4vu0I/Av3zVw4NjIa2Hgk3T52XDf4gQMiSo88aNtMJBE9J8tVchxRbhaUTiJ/uYkbdCKwlsXfwR3fSvwdXGSbkQzaYfZeMfM9oHKL+RdxaePcNPMPdEs0x9v4w5lm9LsjaTw/WCDn/LrBDxxwBl02BantMJsedeptbYQ5ztueEe8O7Ah8j5h5N+kRv2+ipL4XQ5F69QIsEPBDTantFs7TikUdFVzoaPjSko8TvkAWuwrR4kpHe5e7OZDKS9ymFxkH+uIKrRS7bD1fpJXFLptoYstmxyqF5c5WHNgbzRc5Bd5cy/PIlNvvlpeJI08rbQvlxKLoOVHuHtXmlwiFVCVtsNmOvatF+Ofk0tvLkvO/Rmb/fSyR/LoJGuQS3Sly5CrmDXYziuwsFMVrnoAaAd4oqdlD4XV4tLUCMdhwTNm1mzK7m0LKOZJBTue7Y/V1bjbnAAj4X/vyz98aHvVOpLO5pblT4F5iNcIqGVmdGd9r9U5UZQceVMVZZUmVmSVJRLzvNphkeEom0d3fZicUpVXnc3paYZboIgK+C1s1Ztasao8XcN1glvcK1mHuTlrCOcMbQjOpohhU+SB5V6w+NyjQvRuCkXatxgJtEzfoNhpf35tsHPv4tNMet+SWKZ4N0A1f2l0+8zg7JZ7rhkPbJ4HFzl/RXHKaW+KKeI/AnZtsgL13JTntuHymV+od9A3UgR9mbP+zRwh6gYp5KpaJyrRKHgHqRS/9/FSh5e5e7SbgXwrYNFF+kYql1tZfKlPe1aLwVBf7LcpUamlx+oGrw52t8LQOi9cqREQFWi7QQonrWz7f2tDSEhUcax246vRNDMcUuv009mma1c4TlZRxuhoHAWXqUDpsLeqoaw0LkiJTZ1TJ1G9XpcPtoZcIRex6yYN/+9Z//sped2JgUCbHU8Gu6X2K8VGFTSrgCrAfJviJ7u4A+xbKaNpVi25s/MKRbgWph4wUKdTxqxt3rC1VGmv/9UYoYjcM8Hlye++fTwKPGnVzj/MZ8hxMy+NOwU9zj4+cP+W/ykCxY91kxtncAfY0I585MxTnDnRlAJ9cgTC2zC54haAvtsPaPb7M01MBk84FsN3Rnpsmoqfayz2d+WcFt77adpKf9Z4k/5R76+2ohHzBd179WVegwdmz7SVF0Xz1MQhXCkZkuD1pgyZf+12OFE1nhslcL1KVJimDXCr7GO53ItLD+HkFG6cy2lx4HR5tLUH0MEdepHE0g1qaD0HWGze3as2XW72H2kSCnP2DP68Pp3pP/CwTkappRwdJvYeahR5zyvrmba72+0SuS4B9WLgp64k2drN+nav9PjPVCbB3WL5xff2io5L81p2L74QsRx9AqCKhIo2jGczy7sv6hrWx1nq51XvkwqYDg2Vxtd8lj4l64W3eCVGVLVRjv7WU88+6pbijjf76czuOku9rr+y8HLocfQfBme1N6rHSy1lrb7JJPqTDXIC9dPgBBep9HwEBP8yU297ps10aJr5hailfgU17OPPDd9jtw28t9zfESnHHy85X1xkBWfYY5lhot084Bf2gYxqmzg+1R8vvNqiwqewH0/0OfJCV8fS+uhbBfmXz9uZ7bPKy7MjxoY2NWb/Oy++xcTbFPU9t3UeoO40MO0qOLzK3n7EsbkCfJGlIZiM7A++N15/befk5p0+e47LhI9SN12No+L5grf0blylg/MxeBckrstSj197sz6CCh1cQBx/HOAVKa3G6TsVPZJUmy2z6PZ7i/MGR8YZLvaeG5F4tiKEzaedkOYW/wKFCSacnfTS8okbNRAhAkhgf3eDVu5o5teez/yOiX32fF97p0QejxsOvX7+zr2pPZ2d9Nfw+mslkmrx6d9WTG2DsOvCc490jrl4M4/VXEi0jkSA71i959e6sJwf2IUM8JQsMAKtU9ppgTzGENEucUQDxPHk2iyu0SL4F8IrzRCtcur6+kPi9MsCgYTgH2lP9ulcnnvLWx6DFpp1TFKmfkk91Jlvfn6hJD5M7DCrp9OG0tbNT3+mEOcq5sZRmGreZFGWJdwOwHITDGylpvPHRDS5yntTMqW7Z6ftAJ2l8CPSr73OR85QefdCVnX4krRJxUfSjU5MPtsq/OyzUrm7oM1OBPalvWFs+ddfSU5155oK4k9LFxGEwOytlG7R5g0lTl5WmpsioWGz1uMS70S9M0+TnfUmK+K167ZWd1y97fxV+VjlX+C0Cc4+PnO/0x7z0qnGmlVJeGp+mNU7Py2e+3p4nf6vxT3/T6Ajjy41LtxTHFPo7l4w1n4Gp8TNKWBXtnzTenx3rl1zkPGnH5a7Z6cHwcyAeKPctrcByO6C9fxtux8D7b3q17a8+m4gr3sf77R4msDV/9KTxbCU5Pil96aWoNjn6qcmFsXTdqd671pYLRk76ET8Bg6bFpIJ3VpKPADT5HhmURka0w2P2K6WRozQdCA00eWwa7/2KV+/Zka615SITSZOLUyu/w6v3sfGuteWIU+9EpJ44NnmCSXfHp6yPRK81eWhSNDEnTdmvKaL9MOmdyDIc6l2Skq0tF1eTh4Ur8H5Z94mHZ9Q7EU2nPv91/5T1YrgzzyfJunmJV+/jZ7rXlgP7ggPx9LlvsbWxZzn08lJrCrdnMfaY2JPSvSuxM8tjxdLbIfol75RyL7mXdlvFgzLNN6e7ux3vBU7GJ1RJjsv/4q734ijW0g+Dlq5bXIoaWU7Hjpzn5L9pORO4mWyZOqE5dfENGqzGSyJ+nptfYJjOPFF8Ye3hDdfn5p6Zrt002d10FXXvi0Fy1E0QXgvYqDJzyLhT4F4ipYZzugKX80I3nDWbdPZJOGzVt8Z7v9phisZRJjf2qV5Gzo+mmXNQ153Jr+oGsyRsdbda+R0u3H10atIvkzzXDY9hBX7TdWOb4sHWdXPrZLYmHKWEIqwSNxh+LXft10ZQ6YIAACAASURBVKDGAm1jG7QMZ9J5WU08So4V8FyddveSHlR3a0txmR9HcA0rBBWNF0FKM6Ne7oR23BKfqm++rJuXLnGnaeaB0D5/MLTgGWeYsbOpe5ZbXyq23iQyHd2Bnf7dc9NslfhY6e7zVGivbheE7+BVQ45dZcErEp6ISgt8djo7oKDUt4nurOB2p0vnCriJ3TRjGHSqd0VJSGpK7HOLqy63xRbHFZNbcQ32IH5elpkndMuZtdpk5tuT1FvnX0+R5aAjz7m+xU5lRINmpZ12/uZWg1dfVk2HgI+HwlZ6N3XHSeFHo4Y1+WNKYfzhZtUxStEwmIreciaEh9uh3pW7ZidO5Xr8g0+rjDIwnJXe6zojlZUwAt6h3tUTx2YeDIh757rReziHuU6Ov1xOgaskJOCjGdztpJ3f2ODXaVA9ZDck/g7u+Nbi7+DdjMU26FTvsiz3JBNObpr5F7nFTeEmh1SeFsnH1sxR13o5MsmT1xiBRzd6gDbCHLxtcowa1naYXo26qr4F4FDvI/InPyMf7qm3XxQksesPmAM/zOQXqVCkErV8yMtMxbgFuwpaoSfTth2bLjKTw5fmO7o6oJabIIuLVFwgamaVLzPO8KVOMnm/VahEEn9YiD0yzOBCodAKGSjOU3mZltkVmCnxfjXzwiKRxIhq0yKF80dajpY9NWgYTvWe2K1aJrlTK9dqmFaG+f9tsKJNloTuoHENWnyTJPZTkVSi9sOaudswc4xw3GXjRRV5iP9tZUlljnxNt0aYTHI1VurJYrsZzSDnMjXrOmn2d6ZZY69jVdlnhaf7gSwxs5mt3YY1pnVOSpUdnZKlYb2YVVkjaqt0Y3PXuIuR2ZtVtmy7+CVkfHTDod7H7urDAUorI0Rtla6vb+knGJm9vsWWbVeFn+v1q+871DsXA+/VjfRMetsePljfqtEYe+R0bmQhrXRR++kpaSqwAeswp4ZVb3CZ5CLMPI9mkF1Ou1adJPsoGVV2LDlCQjvL4ofkXUF1PTVoutR7RH079/jIk4ENxqeZTt0y1m6lGO+38eFln5a+cLPZ77zaWHtYm+t8a65dNh2NW8ZPKeOv2sMHxoeXaY6dn8+nsner/fEzyviZoG5xIfQ7VmVHYpZYlXWflsHsWL90qPcHQnrvwdAzpKPooM0yM0l7gamUZkePF0Mmcou26Wae9uar4xUvhE4j50GBkdMlZym4YrHbKvxh4Y7MDzqDC2wZOds/Lzni6nmzsZDYkUTL7CR+Z99TiGqrEQ1afIJZOUH1TkQks8GVRkPfbj/WGHrnPYVwhsczaFisPzyhPVXYh71GtbbR8HhPRKmUPKyJjIiIZDYw1qjX7brr7HsKkQo+kkFeU9WqthPerOyw+lIaSePWFgHuYtZrtdsNj/dEpKaUYRXwlDrE6KlqZctOF8++J6JMVhWcu16t7HL13if7ot6JiLRZppzb9sZtO108+56IRsfSgk7y7Y0KV+/9SDf1TkSkzowxO7x15+L7O7bz31FA3hFvH4msxHZp90an7jr7nojSgicwkkGHLN+ynfC71ibrSk5JWREBz9/BmbJtjhJuER8JhA266r1HVe9CnFJZgX3pb+w6bex7IpLnTgnFdfHNjNc7+edcmefZTU8rc0zY/NorrPeeNUKueHsxZiQmfMBaf9MeLLBuvsnGHUjjM4JPJdbNVa7e+xzU+0FkaO/CoEWBrGXvrOlEnGO8z5tufpvMdpZpecFjJn++SItnqeizyoq/i568jszyCs3Pe0wHaG+MVhLaHSIikmVJMjrj3KZh1j1aOcOAuQrtfIr4KAYtyxEl67MWEZEUacZ4SlUUw7CVVaPe+NijlZzhC8036o2OGpeVnNaRcNEMNjH4OX1JhVhnM6lUo2Grm93tXa/kOEouw21vd3u3I++V1GxOHXB5r6XVHb0jkmvVmnP+MBGRPMLXeKtVax01LquTI4p9KiMZlNMq1Tpiyaxs1SrulVR1BPo9EhlNVRu6fYCru9VrHhnBlZzGneXqbrUj72V1Zkwd5AeLiVwms1u1Q+U3b2/++213q9RdfAA8V9edTSyv196vGI6WXgaJiDK5sWTj6memRke3thm1vH7Ro5V2gg+A50qys4nl6zurG7qjpZdBIj5Z3ejUyMwG47evb7/xjudUd2dPIpIdpzqje7bWvBzKWWeNt621jhpXxqUJZmZzFINZKU2MvN+1Nrz++NM5oTD+ppBmZr9ZFl/Ptd3KEUTMq3EuRXwkg5bJt/FZq2k/geF+5czD8hqrlp9zzREnolMpPvE7V5J9/OHM5x+W2+9Tc68yyv9W45+e80wnKJ95WHF8vMSUiLvzavXlV73Wc/ZEEOnwcenOe51zsfZvXtXmZyQ+AJ6r684mlq+9Z63vOFr6la+XZh4YkLh6kDh4zNkHFMiyXM7hAllW72ueeW6aaNmVvz3udpbJWuGi8QvLXdz7+UWyvEq7F5Z9jkyeVny6vWw5tx4fSeo6iVRWxALLoxq0PCbLJ40sj6S63ORT6TBZgJMyKBi0L4KiTma6GMuODn9dYFkZ9ynAbqNlUiHcAJEMdt+E3P10AF9kdVLrclIy2dSeF0WLhaod66aiJyZHJsSMVXcb1e6tekZ65Gw3STxzZFwwq9X2Vi1qhjktf2y0q5NfvCddUHK+BdhtxoID8ZMw2HUTyniYundOce7RQtT9HtFgPx4JHIw/nO4miZXzj4sPegk1nns849zoKc0eBUioJxzacWmmi4qW5s6Iut8r6/0+TWAgGeSBchCGwrLAPKk8rQQ2yi+S5VbF3dYS2jQRES0HtwvekOe3BXd+Fo5WaXdxuhlMDkmWU2Q2fFKayors5UVO0qDZlx1VVDVHeqXhvbFUOjUa8pYY2aDZsx1OZbRZqt2oeh/67Gh2asDd62Io6fQk1W/XvQ+jltFyIe8nkQzKuRFV33GmC2x/yTn5QQRUTZuh2nrN+6RkspleJlbvE5nc2CnaulzxvogmJieOi8ouY3N3j2sXjk5NPki339hwFg1oMnNkJj/m+Y0bfX3L24gQ6ZEHj9Eb72/7DAEIzKUPRXZWohvWrk+1trE5Key2ohjMShPjfMA8g8PJL4AkyQrxxVwd34Z9JAhpsO/ynahZto0c8e0dlPPPsvPYBTilPfl1vng7j18J+vGHM5+nqjv1XQtnPbmwSIcfkOlNc90rwoBImvuMSJY+IiLaoTveRgaHeAWIgSgQ8ADsGZIsp2UyDI8C7D03aDmD5XqHoqqHVKta06t8urxDUScqJ2BQEgxsFCWV0eYyZqVSu8M+z6fSc2HHJwYbJZ0+nLZ2duo7XMa41OGoTu8oBmVlckzhgvOJiOTcWBj/P/BH1bSjmrW1VauwJyWVOprdPxdzJjf2qZzx0Q1X2fZQ4xO6vhlD8ybF6NTkhSn96vuusu0+hd+8qdfX/SZQCZIeefC+Edq6c/E6NxsmzCBCGLKzUrZBmzf4jHFTYZzesQ0qOWkqxwXnExFlW9XgwyNJsiqR6S7AHlURhTG4J/qdiEg+8/WRM7ecqttPaXdnOvX5Z1N3XnWqcTbY3pPxhzNPPkxrr+y8fpldHH4QwRvp8APK4R3rl66y7aEKv9XWLa/JZuAAAgEPwB6jKIJ5v0hWZBG/gpBBSUqFdfHHQspoopG3qXTqUKIGw5iNg5zLZQV9LtnRrPgjQajGMdcSQBoZEc2Wq2U0AQ0RwmBIywPBV/7y+ZjKaC+QxsYygrIrk80cFRZNoRr3GOWu2Ym7xJpOTE58atK1VNVOfWJALkP1xLGZE2JNZ47MXHAvbcrv+IyNX7gvATNipGhiTvQ2NibSMozBcJZDIJ74vanPEzK4t2W6plOff1Zw8Ew5/2z3K7WpxiPQNXl+LEakT35G8HlPmvuM4r6Fa8flM8eT6o33JsCQgLmCAAAAAAAAAADAEAABDwAAAAAAAAAgFoos9ejVqx6XFiQWd9GrQMpL83FWjwwEPAAAAAAAAACAA0RpwSW5PRYFrT1fLLuXLfkWpU4MCHgAAAAAAAAAAAeF8tJ8U6nniytWk5Vm9enSQncN7rF2e/Vy8as9l/AQ8AAAAAAAAAAADgilpWKZiPLFlZXFfGtZfnGlKcLLxaVgL7zX2iFWjw0EPAAAAAAAAACAg0GpVCIiKix29DcREeUXFwvM98Fr5wtP8WtT/qlCvvvq8YGABwAAAAAAAAAQC1WWevRKtp9tBZ4/6/rqbF5Ygp89m3cuyp91W+wBqAMPAAAAAAAAAOAgUF5dJSJPBd6U4GWi1dUykftrIiIqLFuW9zcBIwNJAg88AAAAAAAAAICBRvIisjVvmd1ywUfCN7Y+YSDgAQAAAAAAAAAcBFbLPUkTX1pY6I9+Rwg9AAAAAAAAAIB4yDH84SJYfqHryVMur/qG0HtRWmgVkC8sryz2WL/DAw8AAAAAAAAAALQINY3dVu/54spyoVdd6gABDwAAAAAAAADgIBBnmrsbW733xflORBDwAAAAAAAAAAAOFOXyqsfS1gR5rwz1HiaW5ju+d6sfzncigoAHAAAAAAAAAHAwaFdrX111J7NrlZgTiaAvL83PF8tERPniSp98700g4AEAAAAAAAAAxEKRpB69ku1noVAg8nbBizrgO+q9sGz1Vb0TBDwAAAAAAAAAgINCS8GXlpZ4H3x5aanEfO9LaaGj3vsWON8BAh4AAAAAAAAAwAGhsFjME1G5OD9va3jbqZ4vLgaK8rbM71POeTcQ8AAAAAAAAAAADgr5xZb4LhfnpSa2U52LiC8vNb/vCP3SUrMhs6qTVlr6XgEBDwAAAAAAAAAgFrLcq1cvKCxbzvh3j0UuWmnu9hJ1rzsAAAAAAAAAAAD0l8KyZQW3yC+uWIuBC/oPPPAAAAAAAAAAAMAQAAEPAAAAAAAAAAAMARDwAAAAAAAAAADAECBZ3QL/AQDR+OlPf7rXXQAAAAAAACA0jz76qHhjSZKI6O2P7vSoM6fvGici6NYm8MADAAAAAAAAAABDALLQA9BbQo1fDiPNQIP9vZsHYR/pYOwm9nHfcBB28yDsIx2M3TwI+0gHYzcPwj4SYkgHHnjgAQAAAAAAAACAIQACHgAAAAAAAAAAGAIQQg8AAAAAAAAAIBaKJO11Fw4E8MADAAAAAAAAAABDAAQ8AAAAAAAAAAAwBEDAAwAAAAAAAAAAQwDmwAMAAAAAAAAAiIUsYw58P4AHHgAAAAAAAAAAGAIg4AEAAAAAAAAAgCEAAh4AAAAAAAAAABgCIOABAAAAAAAAAIAhAEnsAAAAAAAAAADEAjns+gM88AAAAAAAAAAAwBAAAQ8AAAAAAAAAAAwBEPAAAAAAAAAAAMAQgDnwAAAAAAAAAABioUiYBN8P4IEHAAAAAAAAAACGAAh4AAAAAAAAAABgCICABwAAAAAAAAAAhgAIeAAAAAAAAAAAYAhAEjsAAAAAAAAAALGQkcSuL8ADDwAAAAAAAAAADAEQ8AAAAAAAAAAAwBDQMwG/NE+S1HnNL/VqQ8NHmeabh2XB+/shOHQlr75126/kibBFz54DAAAAAAAAwBDQiznwZZqfpzK/7OzZHmxo/4FDBwAAAAAAAADAmx4I+NKSU4ISUR4qVAAcOgAAAAAAAMAQIstIYtcPeiDgV1dbb/JFWllM3v4+ZrgPXZ5WrP2+xf5gUm3bMpkFSlZKx/mphjWoW7u7XUzKmqSlY3QpmAZt3rAMZkF6ShrLJmF519rYaL1VxqWJXBI2bazt7do2e5zV1GxW6bNBvV7bqHG/Cy2bmUjyn15/+8r62zVmwcTkE/dkYhisvrFye41dEM4gs7qW+9zJsWRPqgtra6tWYU9KKnU01lm2MW7faVSbb2V1ZkwdtiIxb/zeue/8XfPtr3355y99eTDGnrdfePHNF24xC06dvfjYTCyTt9575sWrV5kFFx77bPFUuFWE1grBAf9VhsEy+ecGSRqspNlWvaZzf+GKkkvFme4a1aBlbtcM/v6TSuavzoMt89LPjCqz4ND9qXuPRLdXfUe/9I7jAVG+94vKIb8Vrhtv/dz0+7JJ5j71zH2hrhXLshwXW0xtG9Mgs3rcnoA9p5dPCItDJ0EHBhy6A4u+bTVcNxFj19olSuekCPfOCAbNLnex3rJ7w9ptOBfWN6wNorE5KeagwW4l3vq+uGUzEZHeuFFpRNPPUQzqjRu7hntxbbd6g5SJXEoL3QsnlRvr/3xDdy7dvP3DTZq75+iDE6ENrn1w7Y1N19IwBis3KmvdWyWDXqutu09Ko3Gt0chkM5OpmMb1avdWg8vq9370d3vdBwdXX3vzmVe3nUsvr164HFk8rxf/evWia+nFH//rhR/PFP/o7AX3Gl7SnVlr9JmnH3hmOkJPOhzwX2UYTMtjzN+yLGtA5Iyp69u6q4uGUTGMaOI5qkFzt2q4LinSG41KQ85mlGSVg3X9Z/q1LefSj3/eeCtYcvvgJd2bmO/+g0ljyplHZPdIVHUraXeQc6DIXhh1xCi+Qa/LHwwtyEIPwMDgKbZt6hXLQ531wGDozSSHp3q32Vqz6jGM1zeCjMfAW2y3qe1WN92PQokb9FHvbYzNSqPm/7UI3jqhjfdDfyDBqwgZ3Lwd0KVk8Vbvbaq71dtxLq5GI8D4EPCT79z/3V/tdSc4vNV7m4s//tfi5bAmvdV759sX37vqWOav3tu4AgRCcsB/lWHwVO9tPMVRf/EW2230RiPoDz5Jg97qvfNtLckxfm/1bm/s3X8wPg5jzl+9t9kyLv3MdI+VJizgg64nlxe9PwYH4BIHiZKggG/n9y62p3EvtPOoL/FLmgnASwtMrnVX5jbuW4kkiUpdtx9+FXFTC5627Czorv63vl8Sy3ne9dBF3ZD4Ae/at6DjQHwnfXLCi5wge0c8jLgPQvAWxXsespM9wqwHie0m9W6R7YkYtPbIA29UugvsrY0uDfyob1hbYY6eOKZ+p5v0qu2GEc8RDJr6RveHO2NzW4/+WF3b+l/dHsrXPrgdwu22eburEuhicPP2Dz/ol9Pa1G93OynV3UbE3jQa18I+mw8UP/lO+r+8sded4Ln1XtFfvTe5+OMANe5m+4UXu7W/dbX4GrvR7Rd+HKze7WYu5S/IAf9VhkBA4uyte9Iyd/3FdhO9EaCrkzJo1WvdtmIZXS2LUn3H8FfvTcx3u0W2d9gy3w1W761mhquZVe3SjVB0lcphNXxsg31V74rUqxdg2aNJdqUFX0FVXqL5osfyBYmoQNZyMqv44WeqtEASUXGFFvMhrA0OAQc8gKX5zpiCbWe+SCth5zaWvDW2+wTlF6lYomKZqERLZe5oL321pduLP6CuJyFCzxO8iqKh8xLPjm/nvOi6pZuSKjbuFtkgO7weLW4/Grt3uI92wDznlt+1dhtSNmSwcrBjPx61GqeK7fh23otubNdVLS10/4lgUNe5Ry5V06ZaX/Gz6E19W1ejzYdfu1Fhpx/YkbS8A7D69g19blZoA2t32Kd89fTJmdMauabyVn+1SXNeIbvBjsfEqfInxQ6Y593yRqWmZrRwTxnBjv3BZ/V7fzZovnciuvia9xx13i2//sJr2xceGhWyePk93k/eDpjnfexXL9+8+tDoieaHWzcveq7iWoturV+8dTxCIP0B/1WGwHfiMOuWtyzas9nwuu4925z3ops1XVZVoT5GNGiY/L9RO2Cenw9vGpapSvEdgOY1TkjbAfO8W/66eX1LPjLW3Vz1Ou9aP6Kcu7/VSYdnvnrdqt4nMYH01m5HwEeJ22dwSGkmvp1T0RaR4MUW2yB87/uTPQmhLznFZGGxJcn8RJS9olsHRlgloHGQKaLifP/8sUnif8ADcGvgJuViyLGA4FPg+naxrc+LX2XCBEqtzuSL3cdQIvQ8yasoGjoXt54a7chmdZST0KJD8JENmtT5r5f7+Dizy4XHZ2c7093Z90RUD+PeMSrWxlrv1DuRUWWOn6pptjxW0xorlYWdJxEMWrUGc39WU1OdkQJpdFQbZf7ma41ont7qrxi/XG52xp4Hy74nospmVSzNAGdw7p6mTiAi9fTJyTmm3Z2a67DVtv555Vp/dYLBXkGqptnT3dn3FNZFZurrd6pDrN7/z4/uP/eNAVTvROsXmfD4Ew8/YE93P/HQA+zU96uXb14VMrj9wmvrzEdGik8fLz7MDAHcWrdF+9Ur64zx0WeeZmbITx9/gUukt301ShT9Af9ViuMQQOx0d37q+5454U32j1lWVXt2Ovuemsq5hwatus6aZ6a7S3KW1fmWmYQP/rrFhMdLRx+xZbN05BFWQlu3r4tszfqYbTamnLm/c+vL3KdyKfG2LO45Yos6H8ekOMkfHXCz0/nnqWgHMKRB04J637ckKOALZFlkWVRs66tlq7XEobjKbSVmtRssF5pf0FeL7UZ5WrFcDcilRSOs4s+SHX9e6NixLLJWOnJ3KTgYPhrChy4avgc8gFJHA7tXLIUR8AuM9C2udEzZO+s8QXlabF8PSyXeSJ5+0DW9X4SeJ3oVRYObUyZLMv/DZFPGmGICLLpBk7mfy/0b4uOET0pK8z72NJOC3hBW47s3rM073ZvFwWTHSSSN941oKcWnZbIGTfahS1Uc50zSUowR3YwyE76mM8dRneOd+HPjzPNOrSF2xDMPnsy1E1NnPuGfFmtc47ZVubH+wyuVXqUi9MO0mKtTyqa4k5JRFZ+WQei12rWtGDMa9prV7/1Z+qkfrXZvuBfc2rna+TB64STnY79wklHOt7avkgAOX/qpmQvMpxMnZ050Po2caDvSr95iwumnZy44HOy8kasbXQL+PTjgv8qoOAelByEFvUXMX7iU4mOFVfb2bYkJ+GgGLYsdCiZFYk+zrLCrJZH0j5t2PiYf4nzs8uQRn5a+sF50yhxx6vBDR9hbIx8zz+r5MYon4NmuOg6SFGm4KKpBKzDrAxh69iiE3rNMml0F3f1tYZmsthe0tETlQktRR1glgHJb+C074qXztLJC8/NUZtoMF2Hr0tnjFI4VC8u0Euys5ikvtWMW8rSywp2CxRV6qm3KcYIKy1SQqNRevrrQMiIUOBC+58leRdHgxJ1LNksKkf2ob5IpMPIW2SArj2XFmQYvNSoawB8WTpar5IjbV1JE9gx2nQxyNhBhbE6qx0uD54YTbLLz2MiS2jnQpm6S1vXgJW7QtYEoa1UbzNO5mnOks8+kcmS7+PRKjUgk37029rl5r6hIXpbkAp+l5u45+ok7odN0hcYIPCmK86REGPbKZDNZPV4avD3lK3/5/FM/+cbv/WSv+9GEk+UdRd1ievQE2b7xnau3iLrGrvM6nxsCIKLp4y/80XH3Shce++zFx0S6S0R0Ykoskp/lgP8qIxKsO8XjmhOFHTZ3a2NZkskW5JYp0sdoBrm1eJ1PRJI8mkn07s8LeKdszoxJHe26RVXqqqvle78o3j8pw1znH1/v7HhmjK7/rMHMzJeOPqKKBPC3CNbMUnjPezIGJUkSSQQBhog9ykJfeMpjYcs76udlLXQc9S+Vo68SQL4tzjzc7LZjtvdzoXuB5wH3pUyllqL1OLD5RcZ53o2X2l5rT+3dMeU6Qa0xlDItLbX98AWBwIFIPU/2KooGe9+UXdqUu4+KDapGNsiuaNacafAa29buNonF8IWD9cArrinuXNmaRug0+cq4NBW7BJ0XOhvpILvSBXBLLF3guEUyyElKdxS3YXAnWKQbDipsxKyWGnd8ranMEr0SJ4NVbeufGVdebnbytJ/q0HKfm49SIisCjpPiHPbmllih5yjI6sx43BJ0e8mvffnnbz3/t/9pr7vBcHVjp/Nhuj0jvbNkhFkiFLvOGaRR54hANC6vX4xn84D/KsMQQrbsicLh7sGSa265xD6pW4bAH3g0g/yjgOSM5UoazgeeGXMOSnBLHBHvkWBVOh8nz/XElVfPuvazxlteieu74xHdEW98KJpBSY5YuC4isiT16NXHnRgC9sgDf9ato0otL2ve38l5Nk/NRuVVonykVYJ7dZaarthykaRia+GyRV1l4+DjccADWG1PPj/rfcyeKnhPMndjBywUfA6ibcp5ggpUzFOxTKVia4EzLMKTCD1P+ioadroXiDGt2rakjQ5JDcqsNDW1133oNZLK+FPI1Dd2pdn2NMcIRez2BI/0VxOTn/POvJV5cJ6bkTu0KJPjqQSnW/adB//2rf/8lb3uRN8ZOTHtykJ36uzFx2b8V3HDT6p3B9gPBgfyVwmaSLLkzF1HipJLDceN38WWee165xMfYM/F3vusblz6GXkWkB9sotacB0PAngj4PAVkMWfFsx+r/My7CKt4Ykdusyy0L/7hTUEffMCD1vPZ37yguTKtCnfAfYIWf0CldsW4wnK4YZQIPU/qKopGqLqqlkCQbkSDppgDwrQadUlL1KMtPrO91VjAZZmdlbLdW8WBd253aywQ+xjNoKapqs5MqNYbNyq+x1OkGw48clZ1aRz6zuLYhJ1P20FuduaJ2bC246KHyQKkix1eVdOOioQ0Dypn/+DP63+w153wgZt83rXxxjZRl/B1h0GPGvKXVy9c7uS678rFH3O13y88dPyE0HocB/xXGYKBjxsONVfZtLr/w0Qz6Fir4S4UbxgVw7AT2sdEQDYzjatbROJx7E7Md39mMC50+eh9rHufhLzrW8a770hn7usyByPMxSZyq4hhMIk8BWCAGZixtHJ4aRRhla4sW77x4cV5rqb9Pib5A+vjD6fgsYDw4w4DchUNMfwcOFKlbK710ni1YdZCx7GD3iGr4yGrlw0YzhDftQ+u/XBwk1qDgwyX4p7FQ9iLNDt1VlD29x38Kg8ypu5zi9fdwn6wMd/9B4NJd0+H7uerxDni848o576Yar4ccr36jsnaAWBPGRgBb8NmDvd7OTKNRVglgMWVoLnuxfn9r+FFHezirJLfMQvQz6WFTjQE+z6AOD1P9ioaVlTJDpCThTxNAAAAIABJREFUNSnL+K/ltFPDhymYBXqNmtamfDS8qip7NFdKHPX0yaNPzB99Yv7oE/d0ghQHt6w0AF5c/PHqxaDvt194kVfv0ydeCBd730/wqwTehKuXuZdsmZd49e6sJ0dER+SjY51vz/HF53gNb96+TqAbsiz16LXXezZYDMxznS29xNO8R1glBAUmcoUvA156aWhj6UPid2BFvdZ5amUVKJPf5PHV9ibOOrR3u4ZcvkBUojLR0hIVhPWzeM97exW1MXatus/9TslK6ZA/Q1dKmriwBtVRV5KuNnJaUhjHu2A92ib1DWtr1/ur9JQ0FjLS3Z3lbhhQkr79OAyqaW02bW1v17aZOYsTuZRm6hu671qJ4ygxFZqJySfo9g8/aPlEKjcqa7PDNLdWxUPGUCGS/v3E9CgRF0V/4uEHXnioueL2Cy+y8fDrL7y2feEhT5uOlkTTJ154OkrwfAQO+K9yP5F4Ki/boCw5U5rLqjraKmVq1Wt6rfOlWdNlVQ3sycc/b7zrI3cP3Z9yqugucEnjRdkyL3GR825B3jJ+5JGUX3cy98mH3ukMAYgVtBMk8VsF7j0HisHxwNtR1iUhX2vEVQIo07xEksRp9RYFziffUXrdYrxfSqBb/d1Qk24HVnxz9lx0v9Lx9nKH83zpqy2n/eJyqyx8uSgQ+xCh58leRVGRk/4lJm6w1wypJleS1uRxDUqjo5nZnP1KaRSiOLkfcZ/+wzKRZbRB9Vd7XY8Kmny4ODEdviRbKPsd9U5Eo888/cAzTAq6q7d2vFZaL/41r95Pnb0YT70f8F9lCAb+59s7TR7LSEe9E5GU1lQ2xit+jXEpG31OuwDXjbd49X7ofmdIfA9IPGUcctABPwbnKT9PhbbYW3BLaCIiKi2QJDET0SOsEtiBloQshQ+Sb7uL+W2LpmofuA0xB9ajol6YzT3VTj1n11pnYavEP5Xnljc3kS9SgSlBV/yqbyh+9J4nexVFhfWBm67pZVxGOrFbc+IGew0b5e1OaMfF66Vc1dX2DK5SrulKC8AtkZz1w/tikBxV0ITXYsmxUqHWuOP4OkyN6AiEStbVCxwnxdkbbomUGpiL88ByYmqk84Ev4U5EdGuHWSJUv40z6OG0541w9pusF/+aC60/8fADIbPWe3DAf5VhCHGH25ObIXcPtlyxbRZbuVWouls0g45HAdeTgcTXn41bT5Zzqrs923yVeCncBXzdeOvn3G3v6CNhff5J4DHIEW/YI3GDYIgZHAFPtGgHSJdI8soGv9Cu122LvQirBGCXOivOt1e0YaLo2YpoHQ/zAqfuSgtenvwY9G1DTewDWy5y9stL4TaXX2xnjy/TPC+Al+ZpvthuxpdwW2outwuz5+kHxZYRj/GL2D1P9iqKBidJXTdGTsfJQr/aaAbrFWu3/arVXUb5HPXJRvJzHnidnMlvWUmv0uBoJK4GuOkssc5JO1lIOUc0aGxWqjdar0aNW8eqNdjTJtYNB5lUrvNBr/AboGqj0vmg5gSSqzezYbVeV7Yqjq857TEAKIEnxQh/lkFP4Wq/7zgrvXOSfkSoALu7mHwIHOp99JmnP/uCd4x9SA74rzIiwXpnjwazZfZuajmrXnC5ZcVSi0czKCc+PS8QvtK7MxU8L+AphIB3qPcx5cwX1SO+3n7z3X9ovNV+XXrHdX3wHXPXq3fSJUt9l7X7YRDsEwbqWaNAy4w2XpBabs/my5ZVxR8wYi/CKtTSaZJE0jzn0WVrldlOV8kRV89vcZGZld1MU998NSWfUOlyMXq1IZ9Dwe1mqbO5puQuFkNsge0b2/OOM7zAJYez89XZjndiBgK6Z7OL0PNoV1EYlGwnnbvj1ZwAz49sW44icKz/WRYTr9EMcp5GV555U+dG8kNF6aenpKk571dzAjyXZ61h1XknfJ2ZPz9QwfYyO1Ji1XTublprGD4tkzaom8zTu1FlfWOmUWPPmipHKV6mqeOdD/oaX1l+7Q7zgKOlxqk7XPRvrfI2H45b2dyt+DXeE7hRFWuXGxChqm74tAR7xPTIic6H7YtX+CJwV9gC7GLKfPowW6eds0BEtM2NEfBbf+FFh3rn4u1jccB/lVFxKp7YoeAJILHP4laDLybKhVBJYho7mkFJSkk+zYiI+OeIrq6EQ/en7HTujlfTGc4LePNjrqocly6uu2xm7FxyqPcuxdu5SH53nvnqdbPq09jPIPPecW3x15po7GPiBnuNLEk9eu31ng0WAyXgiQrLtFIMauAuxh5hlQCWVwJFWp5WHFKZ136O7YYqXd6Fvm3I3uCy9xbzRVoMley94JvS3+Nb28fu2l97IMAjNt5hMnzPk72KoqBy8q6x3RHP+jYnpEUTikcyKPPauF7ptDTrVo118ahRQrGDyEpsXfndG1bd6z0RpZMOBo2FkmGOn16r2U/Rer3GPlGrKcEzF8kgL8tru7YT3tjc1tkA71EtWvRC5hNM/efKjfU3Nj3eE1FuIpOj7uQmsmyztQ/W32732JXjmtv0HqFkmV+GXqvdbni8pxBnGfSUmQtMYbarr75pJ36/+tqbbBL4E6cOnxAyOHrhFOMzv7x64cX3rrY/OYq6n5juxNtffe0SV+/9seTUO9GB/1WKwz/4cw5pczAUkMxOvTF13a7Txr4nIlkRdJJHMyipbBIWw6jUOppdb7BJ7BKZendEYsq5Wdd+ZueKs67/jE0dL00eEdyYdf3nXL33e7uodyKSDnHGuZpz1Xd0zid/RPb35Pt0iJXYDrkdzlKvDIKhZfAeNvKLZC3S0rxzurKfKou2iv/macVypp1vsmx56+TCMllEC2zodZ5WmgMBidYY79uGuC2WaZ5xzrcOadhsbwWyLCotOCcmuA+pnbuu6E44X6BinoplKhdp6akucjpCz5O8iiKhamQwCrle8fILuGQzq7FlTdIYERzBoCPPvO9aRKkoftwuZMepzgRpbq15bTorZflRhq21jrxXxqUJkSfVJNE0VdU7Irm2W73h0UoZTXN319putaPGZXVqVLX/iyMZVDJqg5mUamxWvAr1qupo1FGXudnc25sV2wW39sG1tQ/crTKnZ7l7ytoH1zpCQst97uRY6/RoY6cnKozG0N++cu1tr+3mZnODkOw6o6lqo3NSqrvVax5FFZQcX8mvulvtyHtZnRlTB++Ouz+58NCJE5evXm1/vPjjf73wY3ermWf4UHauQjufIv7EQ8cvvMr40m9dfeavr5IHjM1b7xVf5Z3/3t0gcibGE+WA/ypDIEmc2HEFlbcb7RmqqsiGwajlRsWVCoZI1vjE71xJdkkZ1TpxcdEMyqqs6kyEnmVsVz1rvjtXjIZ89D7z445CNt/9B6959U7ZzGlsNrF89R3j2pajpd9EfenoI624ekeeef+1pKP3Cc1flCRWZVuWd4yH4/DxzbiJEtEMgn1PDx4nFlfIr9rXsnCoUoCRBFYpdAua6trAhfeuedppjhF4IbILITYkcsC77qlnb0PuV2ul5e6zdYKPgPPb4C2K91y4Az1FTkuphtUIzAuTDlNuLZrBdJZ2feq92SjZpN3vTbM5Kbtr7Xo8ZXQYm0p+uzGR1XHN2KgFXVdaNsyARySDWjalOWe/O81OZWMkD9DGfnN2N7j+89w9ISpLzd0z+avN22vBjSYmPzc7GJpXVic1Yz3wpGSyqYEKDjnQTB8vPrz+DK+fHVx47OyFEBZnik+feObFzqBAV5tXr6wHN06AA/6rDIFDBHk36VNfvLcuZ1VzWw/qYrgAn4gG5axG2zUjOEFdYqFGmfuUo9d1XnU7O3Tv/YJPG9bH16NNh5Dvvd/ik955cOj+gIn0ToMSeQ4R2UhSuKstcYNgHzBgIfQAHGTUUSnl/5NM50JnX49iUJWyo0FRehEK14uTnXU62FnG5rgw+4FBTWtTmu/dU8tmJkIesEgGlYlRfwcv7+SPRm52JuDBfe6eow+Gi6rNPDg/czpgYGNi8ol7BkgRq5o2439SMtnM5CAlZwAnHnrghYd9fdoXHvts8ZTflz5MH3/h6RMnfL8efeZp1ub2xctBwwdJccB/lWEIDPoWyw3XU/iybU7UVCrsAGxEg5I8qgWkupc0LXRPApCOPKIe9RXG8r1fVA75felgy7odNBAQyBHl3CNKwHUdunB90PUUSWwnbhAMPUM3jArAvkYdlVSTattcurg4mjmKQZm0nES65XDFO0L0e0R2Vso2aPMGF8mfnmrluhtU1LQ2m7a2t2vbXMa41GzUJ50oBmV1KqdywflERMpELrEJD7nZmSdm9bevdCbHEsV5pldPnzx6urb1z1cqXMprNqx3kFA17ahmbW3VKuxJSaWOJvg8C5LjxEMPXHxo+4UXXQXYI5dwmz7+wh8dp8urF37M5bHzGA64dfOiI/t9zzjgv8owyJLkjp8fIPkjq2pOteo1brY5KUouYCC+FwYleTQjk2FU+Ai+CIMIIkhHHkkd2TIvucq2h9LMfLa58IzJZ74ou+rPcSH64ZBkyR3uHmegKHGDvUIZvC7tSyDgARg0mvpZjLRIyzAGO6hSdq+e1lI0MSfa4THhlmEbh0YaHc0ITmPVspnZRA2GtBwH9fTJo6fFms7dc3Tunm6NtLHPzYfMDBR2E0kijY1lBLubyWaOCo87hWo8gHzlL593V54cAEafefqzz4g1vfDYZy8+JtDu1NmLXb33TanfPw74rzIMgyh5WKS0lhIcKVdTqVz3wJ8QBjkUJaf0bWiyqZ+FkO/1apm5Tz13X+xuHFHOfTHBfRYfHBJsGWe0aYBGqkASIIQeAAAAAAAAAAAYAiDgAQAAAAAAAACAIQAh9AAAAAAAAAAAYiEP+CSV/QI88AAAAAAAAAAAwBAAAQ8AAAAAAAAAAAwBEPAAAAAAAAAAAMAQAAEPAAAAAAAAAAAMAUhiBwAAAAAAAAAgFjLqzfcFeOABAAAAAAAAAIAhAAIeAAAAAAAAAAAYAiDgAQAAAAAAAACAIQBz4AEAAID/y969x7Z13fmi/20+JVKyXpYVW4otP+JkRCWxizp17h1M7KY9AU4zcZMx1RbItGmBYua0yL0ZN6f94w4gCjj3j3ZSTw6CTlvkIE07AZKKblJ3kgPkZFLbgzm3Sj2I8xDV+C07UhxJ1lt8P/b9g+TmWvtB7hdJ0fp+oD+kzb0X15ZEcn/3egEAAIAlToyBrwm0wAMAAAAAAAA0AAR4AAAAAAAAgAaAAA8AAAAAAADQABDgAQAAAAAAABoAAjwAAAAAAABY4nBU66tuwkMCayhcv6qUIMADAAAAAAAAlISHFIldZVMdIMADAAAAAAAAFERGBvNJPRAaF/PGQwEiovDQ4EikrnVDgAcAAAAAAADIC4+EIkQUCI2PDwcK2wLD4/kMHwmN1LUVHgEeAAAAAAAALHEIQpW+an0m4XCYiCg4LKX3vMDwcJB5vE4Q4AEAAAAAAACIpHweCAwoHhoIBJg96gMBHgAAAAAAAICIIhMTREQ0MBBQPBYYyIf6iYn6jYMXRFGs25MD3NJOnTpV7yoAAAAAABh2+PBh/TsLgkBE2VyuSpVxai8lV4UwGxkZHAxF+AHw+h6sDbTAAwAAAAAAABDRRKS+s8xX4qp3BQBucYbuXzaifEeDW/s0N8I50sY4TZzjLWMjnOZGOEfaGKe5Ec6RNsZpboRzJAt9SAWqbs/u9dRzPBKZIEILPAAAAAAAAMD6pjbBXa0gwAMAAAAAAACQNNP8uoUADwAAAAAAAFASiUyobC0MkFebob5WEOABAAAAAAAAqPxScYUl5urZgx4BHgAAAAAAACzKZav1VVvBYJBIvQl+HTTAI8ADAAAAAAAA5BUSfHhkhG+Dj4yMhJnH6wQBHgAAAAAAACAvOBwKEFEkNDgoZfjIyOBgKEJEgdBwPfM7AjwAAAAAAABAUWB4fDTfjz40KOTl0zsFR8eH6ztLPQI8AAAAAAAAWHOrjIHPC46K4miw0qY6cNW7AgAAAAAAAADrTHBUFOtdBwW0wAMAAAAAAAA0AAR4AAAAAAAAgAaAAA8AAAAAAADQADAGHgAAAAAAAKzJ5epdgw0BLfAAAAAAAAAADQABHgAAAAAAAKABIMADAAAAAAAANACMgQcAAAAAAABrctl612BDQAs8AAAAAAAAQANAgAcAAAAAAABoAAjwAAAAAAAAAA0AAR4AAAAAAACgAWASOwAAAAAAALBGxCR2tYAWeAAAAAAAAIAGYGOAD9NIZJ2VFqFBgQSBhCEbamSbSrUaGSRBKH0NjtS2enqE1epW+9+2iWdUrTkAAAAAAEADsCnAD9ka2+wtrZFEaFCgEH/nYmCgTpUBAAAAAACAdcSOMfDhIQrbUExVSmss4RFSdjsIIMDf2sRoNBnNMRtc7i3NzhoXmEklF5Iiu8Xb3NRm5xQZYiyWivG12txk5QaimQKzqdRiij/NJm+rbaeZW1lJLLODvzze2/1W/pSS7PxiMpb/1um+bZPbXW7f9Kcr6TS/zef3dXnsqAgRUWrs3amxGLNhc89Td/mrUfgdd+360uaKh0Tf+PeZi/lvfR1//ZmOLpuqoiE7M7s2k2E2NPvu6Sj3B6kgk7wwm0jw29o62nY0my9St+iLv/qPF+eZDXsHTn+p21KR89ee+NXkJLPh0JceCO01doiuo+rj7Nf2//Q3+W93H3nvxJF18/EcP3Fy/MQSs6F/9ysPdJoqauHZX14eK79Le+8zR7b1GanSwQcOPNVvqjp2E0WR+wwgwSHUqSrqckvL8SX+c6S/xZZPqczcQjKa/9bp6W0r+znC7mxzNVTNxF/+cWyB2bDn8a6H7qlG4Z6HftS6R7nPB6s/eSlVvpjOL7Z/7YvWPtET4vSEyH48+3c6ujssFVmwKE5eLfxju7c6erfKHhbn3hWjioO0tA842pvsqBVUESaxW08mJgrfBEI0PlzXqpgQoHGx8l6N/Yw2U8ZmIqJMenY1bS4/mykwk56Nq8w4kownZsnZ1ur2Gq6FnDI255/35prJ/GymwEz6ZiKn3JxMJJPkaG2xeprpROLTuKL8VPLjlA3hOZ1IxyrvpR7d82LRWCzqaNvUtMna1cf89al/vq64yLk58+y/6wzbFcufHdN1quwhixetPq1eidW1C6uKF0s89kHcVORWi+55y4vLHyw6e7a09FTtI3py7D+e+IPigu7CxKELpsPzXOgfJ04rtp5+48yhN7pDfzdwSHmEWnRnjvI/8fXPPlHl+zGGTPz85G/qXQelqffHn34vLt86efmrk5fNxOalxJQ9tbrM3VBYF8ScyiWDmBNJEIT1kOLT8fi02ufI5ELS3+Lvtvg5Ek/rTHDRteicMsvaVA2l7NkfL/1xRr710kvzl7TCttHyX+JuDahamKn6xGtLE7klxft99GouelXo/oxg8R740o11dDWcwyR2tYBJ7Nal4YZL72CYetguSsYTyxmtB+0rUCO9F2WXV9NJY7VQFKEatqVaJZKrBk/TTIEa6b0ot7pm6TTV03tRLBqbr3Bjv6xUskzhJdrpvSi3vJJYsfDBqp7eiy5+dOWNm+YLJyK6OVOmfNsOMUs9vRctLy5fU2SocrTTe5Giqd8+6um96PQbZ0IXjBapnt5Lj/7q2qRsm3Z6L1J0EKivt36672ef1LsScurpvWjszNlnJw2WuBS3IcBPXi5TqzpRTe/Fx+TN8nWgnt6L1EO1fqlkmcL1P5HVaiiop/ei1JvfX71k7QkuvVSm/JJqB3jV9F5krHlcKXq1TOFwq0KAB6iHXGZFO2znJeNGUqWJAnOZhXLpPS+7HM2YDxG57Ip22C7UKmHoNI0XmMsulkvvhZ1WY1mTn9/Z9HylC6NYNGmwXbkolfw4qqdeuZVo+fRe2G1Z125qYov/s1JUvvjRjIXG8OgbHxm8hLk586zRQ0zLJK9rp/e85cXYst7isjML5dO7tFvS/uuy+Wsh7fSed/qNMmlcKfriryrtPz8ZGmOfNPriG+XTu7SbIvnXxVs/9Xz/bL0robD0ybOVcvLYmUr94XlTy9aD98KzZyq2eNZamfSeV+cMn03PVvocia4lTb7fpZKTa/o+xlPJivncfDWUFt5arZSuU29W6tlezgerb36gZ7/soo6Qb1r6RsWALc5dNfnvF72am1s0d6iGDgH95xuBtf554SEaYgashwYpREREoyIFy+6pZ58ypQ0JinHyARofp4Cx6mtS1jY4SqNBxX4RGhykiPazR0ZoMERUsUt8WD5p31CxM1donIYD5p8o/4vKb+ROSv+vi6+b+u+hUIliJYMkjqqVpON/QDoRlUKUv4Tyz6i/5gYraYdkkkvFUv92vhU9G025vB5dPftMFJjJZNlDXF5vZ+EhfhR9LhPNuMyNh0+mMmzokfq3863ouVhK1HuaxgvMZrhk7vR4OoqnyY2iz2ViGaeJ/vyxBBeJpQ7zfLN8diWR8xkc81++YZ+Tzca4dOns6vD6Cg/xLfPZbDzrdhvvSH/x+iLbFCp1mOeb5aNj11N3bDfTw9Jo+C/fHcB2y6tc3pY6zPPN8umZ1Wxbq45fbibDd4dx79jmays8xLfMZ9LLGW+TrR3pT4+pj1Hnm+XnXhyLHjqor1vnhWt8O3mxwzzfxj554ebkQX9//of5m6dVD1EcRfNzp+d31Lcj/cTP/34dtr0T0dj702xrudRhnm+WXzjx/raD9+od4DG1VArw5gauG71lUAOybM50mOea5UWienWkj8ZT3MjoYk91vlk+sxR3+5sNfo6UbdiXVyPFvjE52tua252kGJafiaW8fjs60qfOvsUN9i92mOeb5T+InZ3xHOgxU77u8J9dKAV4W/rts8SlG+yPpQ7zXLP8ori01XByLtuwL39SzelNmPHz1CT07lwPw0mgohq0wIdJEOShiMxONZ9fYk1llrsIDdqxNlhkRL224SESBFvXyastZS7VY2RQ/jcKD5n6Jev+HwgMUyhQOET22x75SmGGv9CvK996MFFzrT99VdZEyCaYT0mX1yvFY5fHy0blTDqr77a5iQLFZJq5cnG5O0sRWvD7vX7mvSGZNtc4nWMvBpwejxSP2e+JKJvROWTKRIFiMsOdZgdzmj6fx8eeZkbvVQ4jG2cuENzNTdJwd3dTEzv0PZ3KGmj6zqY/XYzpTe9E6TRbuKNtUzG9E5HTfRs3kV7O1B8zeoHpHt+1vU8a7s5+T0TzN6NmujzfnDHQ/T62+M//fqWW6Z0ozYQaamptkYa7s98TUSKe0XMxlYinmd2cPVuK6Z2IXN693JR42YTJLhNa5k4z3eP77/+sNNy9/+Bn2aHvkxduTuoqMPri2BzzIxPFu3aE7mduAczPSaF98uIcU7j/ia8zI+S7drzITaQXnaxjL/rLJ/ft/9b6TO9EC2OTpR/69g1KYbvv3kE2eE9NLuruFR+fKg1cb+5rN16pycuGO+3XGDfcnR/6Xrcm+EyM+xxplsaZs9+T8c+R6YWo/vQuq4a/JZ/eicjR3uZlb+alsiY+K5U+SDLd4533fU+Kzc4D32MjdPbSB2Y+tS69pLv7/Uy21GWkx2Vu8kdNi8T2WGgfKA13Z78noqiRhvT0jdzku7b0nOca/9t3CRamZC3IZav1BYxqB3hF27KBRxVGBuVLrMlEQtYydrjY/KshNNiYM+SHFR0KhnVlYNXfdiRk8F6Awf+B4WI+D32FmZM/XKhMIETDlapuoualln99lbQoJzLvQ4LXxV1CeNnmUW5PewvMsXHV5ZS9FQheN1NIJmdmiHhOZOK2olYu5hlzOV33KcwUKLJXGk75dMN8IZms4dPM5tjk7HNzv0Yf+5vn9iwnnUh8XGE0u+IQ7iSd8jUHPC4fu3PO+LVXLMX0iPXcsZlrfLljs19jT52FL/6z7p7w89ennn13sdaBjvv/d7bxv9+2JuZ6R9+/UJLtR+Jyy7u3NLvbtHa2bj42WfrBf+gOro390B1Mcp6PTpIOsrb0vd2HmJ/67+juL/3k6y82pE/OM3/xru5DsgZ2vpDJhVoNlOBN/PzvPUdPTlTesU642eaaD/KTKB7cwaQQA8ParQX4pU+eXn+d54kP5vLPAD7B1yfCZ0UmODv8Hu5zxO9hb07ndN65TMfjk8spg3f/XN1tnuLbmcun3cbukV8wmMINO+/x7uba2D2779HYU2fhby3p6zxPREQzGSbAO+0N8OkE80/VJPi5NnbB16GxZ1lLE7npG5V30yN6tTT83r0Vk883EGsvwuAoiWKpZ3JonESRRKbL8RATe6RHRbHYykpctqxQWriUytiiRJHrPh0+Yf50RqQW2iBfPtPbfMRyI7+KoPzXMlp86ophVY9IMfpKZ1S5Mznz21YeGDYS4A39DxARBWg4X70IjYT5QgL064rT+5moeYS+Eio9+7io9otS3ASxgguiDpfsVegQmI/rnK5WYdsLVDyBmaNy7P1SQf6J73AwMUjUdUPf9gLljB/FxXLBJUvOTgeT7URzQUzPJPY+v+/2juJX+UXmiNwO42/7sRST0dxdPv5Rn4fJX+l5Y8P9U2MflQL5HduNLQJny9T3laWzTDOHQ96h3e1kLnlyCR33oto62u7ZVvza4i1/xeSV/1dZw8XyUqIu6Cp2cSciiulq+uZzPncLgIi6drz4dw+cLnyVmtkPfUna+MDpr+/op3L6O+1apNCSv/rRCy9/sd6VYHGxXBG225uZZd7YWF7W5GKp93t7M70//tVfnpW+nn6//PD4+IkzpS79B/f1VlpnrmbKx6J10F+YvxEsH+LEfY6Y60JFemePd7p7O/39nf7+Tq7JXXaLwcQgLBV8gJfH5s4e5knYFnI9ZuJvljrne+6rtPbbpQ9KZ9fZQ2d/PP+T70tfS2etDY9PsY3kzST7ePawb/9xMtXfysIk9otiafx8k7BFvvgcrGfVbIGPjBTbqwM0zmfR4XEaDxW+V138XCnM5Hx5rA2WSotjVWYnAAAgAElEQVRYaIGXjh2VDahmRoxbKb+OjK5LJ92nkB0YHC39qvUw9z8QHC3ctclvDw8VCtHVccB4zaVnD4S4mzX5o6TbQzr/UXXIsE2gDkH+0cJtEfUkZ1MFcjlf2Vc/m2UvenRVQybLDi50OOTDeLnbCrqSs6kCuZyv7Kuf4aY2Mhzg0+zh3GWWcovxCy+n+7YOO9ZvT2WYTG3m2ms+xlxW+Dzy9gluS8pQgOfWjdvcYyCN+zr++s9rkt6JEnxnFfmKgy4Hs8WOHu/xNDMZnrPJeodGxuQC8+fh4np+i4/ZoqvvOlcg+eV3BMy5MHfa9jKt2H3kvXPrLL3LZpvj4np+S5OJAM+VuTQtmyFv6r3xr/5yXGtxOG7duP7dT+3Q9Yw1p7JcXN0TPN+FyiF/y3cKzBYTnyOe3k5ra79l09NMY7672dtuR4Dn5o3j4rpyC9tCrqNkdt24PY+37jZSE8W8etk//nj+Jz+Om+5ZkmZeRO4m+T8btyVBRkeGubc6+s0vQcd1nvdvtaHzPNRQNQP8CSlyq+Wu0mjnCJ3QEYzy7fNarceBAfP1LBVSrKVKM7vUMKs2Pdv6FzxqZO8IhQuJVqXFu/SH08H0/0DhHkqERkaK7fBBHR0HTNW8cG9Iq3lfel59/6gNQ+Aa6vkZ6U0sYrde8Q31uQw7I72JRexqxdmloy1dn9xKgrniU3awryNuZnv/l+7SeRni/9Kf73rqM8ba6htHdmaVuQeg7GC/rvn6u4jmrz3xj2cOSV9vzFU+jsMPqld2sK+pAy+feyF14ogdVxgNgJ3BTkP8xEm1DM/Nh9/51AM2DyMGU1zdnf7+NvOfI+l4fHIhynXF93h7Dc6iV2tcAr+n9aF7yu1MRPwMdhpmYi9byPBV0SH0f8bRa6HNPH2DWbuuSWjvKLMvrENVbYEvpp2gRu46WtwesTLKLEKDNk0zNlD8jI6ESBAKXw056F1hwFBX/IliU/OAeov30YpBusj8/0CwELbDoUJl5N0iVJmoebjwJw4ENZv3pd+epX/UEr5xu9LOFVe/MVug1+viokEmPbuayH8p07ueashkjByiZ2dzBXo9fBfkTPrmWjL/pUzvhp6CZC0nFXfWN/jc3dR0e4fXV3lHXWLRxDKT331NZi7mFmIG2gV078x2nvcc/EzPHTqO6dre99Sf69rTRoZGoVscsr68yK393tZaoYO9Udzg84o76xh8Livw9BtnDslWd78wcegfDSwsf/oNbu33QwcrdLCvnoG/+W+pc//lr+r07BXpCNvMzroWh9PZUB8/ceaTKfkWqfN889Ejuw/qr1n1GRrXXpcx8IbmhNO5s7u5Wd4N3jjZc/lb/P0ttt1Q1BGbmZ31LvPGdp7v8X3tcR09D3T2z5+JvfmWiTd3MW1gnjm9O7cPOPqtzhXPzY1vb/N7LletL2BUL8BHqBB2AlTx3vWEkVyUnxC+9DVoV8fmUs9t1lDxiRp3Cno9fwL14zQSrd7+Dtb+B4aZ2eZV/zRlmKg5e9dG9iXNb2foH3X9c7g2eeveebD6HM5N+taou/XEorF5Nk17vDZ0yLfJxY+mpM7zXdu3HLTrjkUjW15cvsbmrGbfDr2Lf60T3BT3rNNv6Mrw8t32DrAT40OVyQJ851PfOPBK/usIP6B9afrEZOmnsTOlNvm+fbuPmpi7HtYjeXf96Fp00ti09rWWevPHUud5532PN+vqCCLrn39P63d/1JX/+ho/eH7hrZjeae3XP3ZufDS/N6Qa9ITRaAsl4/3etRb6stGoqNk/PDTY4DFeN5vamRnm/geM33cwUXP7T7aRuDzeTo0M73I5G6nrblnM2u+Kh1yO9dOj3Fa5lRU+vcvXk6srdt04X8d/NrV0/K0lOzPLp3dXE7+eXMM7/cbE6XKPR1/8FZ/eu/r59eSg2jqP7iveMWrvfeYbTEN6+7Zn+Aw/dq0Yeth149p7n9K94Dyse472tvyEdlzDu6GF5WuKXTeu84utepeOv8d3X3HPzi+2f5dptO/8Yjuf4VOX9c9sv74t3Sh1NnF3YPR7I6rBJfoERUg9vxnLTlprvAVJHLVzoa/hcRomzQJDg0Tj9kwOv27ZMqEAx9T/gDR3XeF7sXIjvJWaG53nr1YUK5/ZXKDL493iEaPRZLT0iexsa3V7c5mFjOZRtnPZXb6sQKfHs9kjxmKpWOk0Ha0tbm8uu8hMUWZ7NVhmpn83KbeywvWcJ6f7NntG1FfWWWb1oYLoG6V14zwH77qlRrObmjQ+OzPL9ZwnV9PeSrPT14Ce6d/7u/zELXNM/fd/9sWD+QOjL/6K7Q8/9+JY9NBB1TJlexJ19b9YaXZ60K+vTVeu7rt38JV7NR5r33a0f7qU1ZcSU0R9tPBsad245qMPbFs3M8+btP47a9mzhJvhZ/X2t9DkWuFNKh1PR5sr9c+/9NK81kJuex7v0jE0neXsqJjGP1gtPV2P76FKM8+zhR/4XtcBjcc6v+jb81bpvoByQbvo1dycxvrt/p2ObmMt24K7Nu/6CTHK9NX3o/m9IVUvwAdogChChX7UquFtotiaPaAjd3FrvNVgJrkgM3CKD/PhE7d4gJdoTbmv986Llf+B4hpygSBRmCJEIyMU1B2w9ddcyvw1XF/A6RQoY+dQO8sFCn5/k/zDmFuazgyXQ7B3RKHlAgWfTzG2PCefl94Qt9NBtN7aIrLzi0luJniP93Zrbe+dPg8Znh5X2821i6UfUmPvXhnT2PHiR1eeJaKaLRenwetyEtm6GDsnfe2T2DK7odl3T9Xa3pV52+byS+mdiPxPfP2zxCTzyfkYkfKyfy70j3zj/N6B02h7r6SvvZnIwDD4qmCXnaP4iZNntRbyHTtz9qtniIgOPnDgqf7qV4whCPVa3l0vz3r8HFHwOP2UKb53ZGIpr99axylnZw+RtRXaWOxScDQTe/n7WsuhpN78/vybRESeh37Uuse259ciuJtEMjAMvhbSi2JpWkL50vQ2sHRVBXpV806eNA5Za9lwaXvlhlNmdvFxtfRuaGVyracYzI95Vja8B7n550tJr1If7xN29fav2RPlST3ew+pz+Ol/OtP/AyNfKUxtMDxaWBY+EtIxfsFEzSsdUgUutiU2J8rf6rgtgnxR95oUSLKl6XQfxeIa7XM5+e0A7gaBYlH3mhRI8sn59B4lcbNV4tbyVW6xae3cCuTp3d3cZDG9E1GXj8mTsZR8xh9ui0e+Snzja+JWXMwmZQ9ncswWo6u+ydN7U2tL9dI7EfV3Mn8efgl3IqL5GLNF1/ptXIEqjfZ8IVz5efL03n//Z5He9eAa1bk14fNbEuVWid+4VLJ83dO9m1vsNCe/V1qNNdgtMzTxniquUV3Zss2vEu9q3GUN3MzrNJ2Q/7NxW5qoNoPJokyXAfSfb1jVDPDSjN+qC2izK4QftdigHbZjYLwUksPGB7oXm4tltQrZ3qhbmycKULDMinpGns7c/0BkpPAUgRAFmSXoQl+pNGGhiZozhwxpjMKQ5k20awYEbsXynHyJdS6IOnQlZ5MFZpeL087Prqb5WCIm0+wHjb5qyGvFDi9XLLHONX3rS84mC8ytFqedv7mmOM2MpQDPr/Quyicg5wK8YKZvtTGy9O5o2+S7rcmON3mfh0lhaflK77EU0/fZfesFeHI7mRaKXEJ26yidZZpXHE0GurXJ0ruzZ0vb3tYq/5dwa7/H5Cu9c5Hep2sBduVi8gbI0rv/ia8/8KJ6H3tQ4NZ+V0wgz0V6XQF+7MzZr/6y+HXyE/kdAdlTcOvMr3Pl+8XXPb/LPkcUK73X6kZwfo66wtdyWnE/WrSvFxYRyVd6l08Fzwd4Z9UCfOrN78//pPj1snKeeb5iyvXqK/Kw7dtxkv1aU2zjfDPVIkuj//wtwtYAH+Y7TwWGi4OWIzTIh5+RwdKAdq3lu7jSpHQdoUE+ZY0M8m3mE+YnpZeWOgsNKu4IML3o2RXRSi3MQ9wJhodsG5Nf4yfKGy52Vo+EuPIjI8aeztz/wEh+u7Qwe4B+HSoUonL/wnLNpUMorLJw4JA0b6L1O01FDoENonyGpCT76c3taXeBXMthlosluWySjccuh1dPNRS1YrKMolbsbQaHQ1fqMVcg12SaS3GnmeNP02n4NPkLr1iau6kQY3/z3J7VkFtZkaX3pk12Xer5PMzlU+riTe5C7uLNqMaetwru/z+7HOeu8ZYT7LLt+v+FsjOzsvTe0lODSWm6fP2lH6KnL/KLwF1kF2DXl8y7NrPrtHMlEBFFuXsE/LO/+CtZev/sE7fSdAjVxkXo+Bg3BSIzyRzJor6mvna2SZ+bZ56IaGlxbElj53WPTfCyvM63yAv1GQPvFJiW11w0xX2ORFPcbDTVa6PlRtdnU0t8Xk+nMmmtnVXtebxLms5d9pUfAM8H+ORlrjs9N12cidism7OT7QigmGd+4YPkgsbOef6djv7PqH/lB8C7m5h/Kj48E4kxtjG8qSb/ftxNhFqNugf72XG9MBCgfOiJhEgIERGNFucbGx0tpabQIIWUBwflM4dplRYMFrtbhy2/x0ppPEDj4/xaZcX8Fh7SuGkbpFEmwA8PU0j7BEdHNRt1jarWE2n8KvKnOaTxCw+FKCSrgTaj/wPS3HVSwzvlbwSEKKxnNjsTNWcPIRrS+O8K/VpzLn3DnE2udLL4oZxJJpcdTW0uIqJMKsmuwe5y65wK3lSBLoeXSuE2GU8nW91eIqLscjTDdkf3e819ejo8LpJqlU2lVh3eVlfxe/aaRO9U8KYKdDm9VLpVkUykPS3508ytxtgmc8HnMXFD09nsIWnh83Q8Me/w5ZdqSycS7CTwbo+zqgE+nUhx67377UvvRET+vZvpYnHe+PnrU2/4CoPS569PleaTJ+ra7K8cwTb3PPXnGg/FFv/5XWlx+DoPfWe425tJWkg7sbp2zdWWX+AtsbrG5qamZpfOq6HEapxb772jJumdiKj70F6SFnub/MN/hDofyC/VNjn2H+wk8P17N/frKtB/aK//xT8UbwRcmDg0X5p/Traoez/TPWNy7E/ceu9fQno3qvNg/+WxycIPU++NP9tWGF4+9f54abY5or7+Dl0Bfkdn33vScu40dubss1Qcr770ydMnp5k2+c6j+dnm+3e/0r9bvTj+kNoPfdckiqIgXRnI8nsdqkNERC6fJxktfY7E55z+bk/x+1p9jrg9Lnc8JYW76Frc3dbc7ixUg5953lV5rtLK7vHuoVQxMGf/+OPVjsKg9OzZH68yQdq5557Kn2Z7Hu/SGtC+8NYS07QuG/ru3H2P84+lR1Nvfn+VijvwBxLd49M7sz2rg/xXSxOPLE2I7s8I/uL37B3U2jSGR5fq0GkfqsCOS4bAUQqEuHbvCWnO8SCJo9pttmrT0WmVxqZrpdAohYcqzJemx+g4DZZZWF45Ap/PflyVxilo4xJlNXsi6QlHaXRI5RkDIRoeUMvhmgUZ+R+Q2tj5GyXE3AioOJudiZoHR2l8RGOZAyIiCtm89IDX63JlSiE5GU/Mquzl9POLnyXjiVIad7g6/S7pBWyqQC72E2WXV9WmHnG5/GZ76ng9rlimFJKTiaR8/DARkcMnO81EcpU5zQ6fU/rwNlUgF/vzPepXlQe5XD5Tp+lrcq+kSr0NY9FYTGWOMOcmvis7t0K79Snis+l5fl0fjWoQEbmbm0z0q79je0fXzVK0lqaX4/kP8gvCXfzoCrtc3F9/plEnnG9rbWqKJ6Smk+XF5Q9UJh529/Ad4Ll13dmJ5TPJ6/xrTaNAIqKm1hZ7+9UfOtjff2Fysvjj6TfOHHpDuVf3E3xXdm6Fdn6K+P6DOw79gWlLn5984h8nSQVT5vy10B/4xn/1ahDJJ8aDkoP39vZNcpE7P1Ecrxi2md3Yhd+eOVKcOl42z7xmgdS3b9tBlc3rlyAIIhPVRVF9Vrs6TkHvb/YspdjwHFV7/3a1N3Nv3dG1aCneOz29bdY+R5zudk+KuV+QW1qOLqnt6G522/KC9Bz4ovMSF57z08vx5LE59eb32eXiZCu9GSabZ16zGuS874vm0q7QvlWM3pB+FOfeFeeUe3UI7dztX3Hu3VK8d2919G419eQKabarTlU67YuKiZigGmzpQi9rvJXN9R0kUZSHMSIaFTUmk9cubVSk8ZB899A4iSINBwtTnZHFCe0CNK5RsVGRxHGVWwPBURJlbcIBGhftn6m+Zk/EPSN/ysFRU2ut6f4fkOauCymfJUihAJG+2exM1DwwTKJYeAp5UVX4JTtcmzQWYJd4m90GenSbKrDyUzhcnc0WPhwdzk0aC7CX6tBk6DTNFFj5KRyuDtNjxZ3uruYKx/r8itnvbZVOZ+XjFW2nY7X2O+7quaPa1agXl3d7pRTd1uFr01dYIp6u56zEXTtC91e4/D70pYFDBkrsDn29v7/STmyZkxfnJg2UDxratz21r0JX9oMP7NYftnXt3L/7mQZc7L3iCqGCUKf+83lO95ZKnyP+lkort1mm6yk83t5KVdWr84ut91Vo0/Y89Hi1G4l1PcWex9vNNL8TEZF7q6O9Qt8soXtnHf79atRpH6rCrk57ARovOxFIcNTIRCHapQWGSdSIYSpPoVVOsNKiIhV3UBjV/0TaZ1dYgt6uJ9LaWceBJaq1NXhehYN0/A+U/w3IHy3/jPprrrsCtnJ5vJ2UXEiq18fbXOgDX+UCnW1+cYHrMM/gG/nNcXo8HZRaTGnUqqnQB77KBTpafa5MTD7HXPFBrpHfBHdT022U+DSuPiuvz1/oVF81uXiqFksQdW3v+2ua+ufr6jMZrZvu7tXS1Nqyl9YuqPZSIWrrKHSq10E+ir72+g9+9kX6jyf+oN5J49CXCp3qDeja8eLX6YlflRr2ebLx7dHTF6q4lN2G0nfv4DM0/vR76uvJGe+43vnUN5pPnBw/odrwSkT9u195oEGnuRAcgpjT+Pyvc3onIiJ3c3MvyXqql/hbCp3qq8zV3elwL8eXtN6iPN7+FjtH+zgPfK+dfrz0R/X15Gqz0hvRPa3f/V785R/H5CusFBlfuF6ufcBBE7kl9Tu3QnexU331iXW9eww2qtGoOwBQcnm8WzxiNJqMcoPL3FvMNnqbKdDh6mx1cZ3ziYicba1GGsbLcno8mz1iLJaK8bXabLbR20yBDmdHi5PrnE9E5Ghtsec03U1NtzflVlYS7EB06wuw65LNxmqVB7u29z21PTX27tQYOxH95p6n7toQPZybWlvuac3OzK6xw9cNL9ueySyr3zCrqf6Dnz19MPrir7gx6pYWYO/a8eLf7aALE4fe4LqHqtwOmL95Wjb7PVjQd+/gK/fG5anbfNJuPnrkwFFaePaXl8fYzWxn+0YlOARl/3mhYuN8zbibm/ubc0uy/Gx3Zq7E0d7mb8+mp5dTXMcu6130NTgPfK/rwIw8P1vPzMb0NH/tR830wepPXuJuUVvvoi9pH3C0J8TpCZH9tfp3Fua6qwsPZrBrYILGUCAAsOrUqVNEdPjw4XpXpLo2wmluhHOkjXGaOMdbxkY4zY1wjrQxTnMjnCNtjNPcCOdIpk4z35Ele/Nalark3LyDiJBb89ACDwAAAAAAANbkMIldLdi6DjwAAAAAAAAAVAcCPAAAAAAAAEADQIAHAAAAAAAAaAAYAw8AAAAAAADWYAx8TaAFHgAAAAAAAKABIMADAAAAAAAANAAEeAAAAAAAAIAGgAAPAAAAAAAA0AAwiR0AAAAAAABYk8vVuwYbAlrgAQAAAAAAABoAAjwAAAAAAABAA0CABwAAAAAAAGgAGAMPAAAAAAAA1uSy9a7BhoAWeAAAAAAAAIAGgAAPAAAAAAAA0AAQ4AEAAAAAAAAaAAI8AAAAAAAAQAPAJHYAAAAAAABgDSaxqwm0wAMAAAAAAAA0AAR4AAAAAAAAgAaAAA8AAAAAAADQADAGHgAAAAAAAKwRMQa+FtACDwAAAAAAANAABFEU610HgFvTqVOn6l0FAAAAAADDDh8+rH9nQRCIKHvtvSpVxrljHxEht+ahBR4AAAAAAACgAWAMPEB1Gbp/2YjyHQ1u7dPcCOdIG+M0cY63jI1wmhvhHGljnOZGOEfaGKe5Ec6R0Id03UOABwAAAAAAAGtymMSuFtCFHgAAAAAAAKABIMADAAAAAAAANAAEeAAAAAAAAIAGgAAPAAAAAAAA0AAQ4AEAAAAAAMCaXLZaX7URHhJYQ2FDR0dGBq0crh8CPAAAAAAAAGxc4SFF5FbZVO7owVBEuW0konGEBQjwAAAAAAAAsEFFRgbzST0QGhfzxkMBIqLwUOUMrnJ08fBI6Cv2R3gEeAAAAAAAANiYwiOhCBEFQuPjw4HCtsDweD6ER0Ij5Vvh1Y42cLhxCPAAAAAAAABgTS5Xra+qCofDRETB4VL+JiKiwPBwkHm8/NGB4FH+aAocDQYqH24CAjwAAAAAAABsRMUEHhhQPDQQ0B3BBwYC8k2BAWWJdnBVpVQAAAAAAACAdS0yMUFEqgk8H8EjRBMTESLlw0REFBwVRfVHytwZsAQt8AAAAAAAALCuCWrsKlw9Zhea4E3R7FtvFQI8AAAAAAAAbEATkSqs9EYUHhqqUn5HF3oAAAAAAACwRsxlqlu+Vl/1qotEJjS70KsJDxUWkA+Ojg/bnd/RAg8AAAAAAACgztAwdim9B0Ljo8Eq1AYBHgAAAAAAAG5RkZFBtfHzQ2GyNsxdSUrv1Wl8JyIEeAAAAAAAANjIIpEJla2FAfJqM9SrFDEyWGp7F6vS+E5EGAMPAAAAAAAAVmWz9a6BhsDwuDis9ViZpeIKS8zp6UEfGRkcDEWIiAKh8Wq1veehBR4AAAAAAAA2omAwSKTeBK+3Ab6U3oOjYnXTOyHAAwAAAAAAwAZVSPDhkRF+QbnIyEiYeVxTeKiU3qvXcb4EAR4AAAAAAAA2puBwKEBEkdDgoJThpUb1QGi4bCgvxvxqzTmvhAAPAAAAAAAAG1RguBC+I6HidPVSozrXI744nX0p6IdH8jsyh6pOdm8jBHjQL0yCQIJAgyP1rokeERoUSBBIGFJ7NEyyTjIAAAAAAGCWmM1U6asGlQ+OivL+7yqbFArT3NUUZqGHjWdIoDBRaLze9QAAAAAAgPUhOCqK5fdQTGdfbn77akELPGww4SGyuRsLAAAAAABALaAFHm5VARqvcA9tfchcvbZ4JcVsaNn04Fav+fJSsbFr0Si/bcvW7rtb5DvO3pj7cE1vqf6ujoOdlt4uRFF2T1NwCFbKs1ogc7jVmhTlFpfii+wCqB7vrlZb3mMzM/PJwt/U6elrd3sq7qal3OE6LR3/wavHp5kNnzs89eRO8+W9c6rvuavclt79v//h/r0VDrv6t4+fep3dYLEanMzk9cVJ/lV56DZLr8qz1+Wvyu7bugOKV2XFA3UdpVfmo4tzHyWZDW0dX769yUKBibPji+y/hsECmcO9rQ/e0dJqoSpF8RMnx08sMRv6d7/yQKepohae/eXlsfK7tPc+c2Rbn5EqHXzgwFP9pqpTRWe/tv+nv8l/u/vIeyeOVF79eN1Ji0s3RO7deLOj1WdHyTFx/mbhs8PZ5mhvs6NMlhhPpOM5ZoPT1em10timt8BUMrWmewFvp9vd5rbng7OSSx/9xZE/nWc2PHL80ecfMl/e74699u03uS13fvfBf/vOJvMl6reU+cNrGfYNvedw0939FgqcTP/rKe6PZqxA5nD/fu/9+2rzFwVbIMAD1E10YXFsXjGqZ23l7YvqkbsCteieN3tj7m1y7drRsdNadDNLzKncSxFzIgmCYOoDw3qBlXpIGZSKx6diOcXW5JX5pL/V32Pt156KpyvE8rysmLb0PJVdePXVz7+6JN/6zqm+d049/OS3fvY5o+UpQnje9LnPP36uTCB//bkX/vYdxVbz1eBEFxbPLqi8Kk9fMhWe1aJ73tync6fJ1b+9o1/93yMZubQyp36UN7BnU7fBisiszs69Pas4zeXF3y5T7+1bDxhPJdMf3zi7rNhqpMDV2dXpynsZMPX++NPvxeVbJy9/dfKymdi8lJiyp1aXTyheQ+vKxM9P/qbedbAkfiMXU7wXpm7m5klo3S5Y/BCML1evZSCbTi+nFcVnMwsx8ng9Lc76F1hjK88cefsfLsm3/u7Ya7+j3ucj9z1itLw3/9hzTOVN5vxP3u75idX7ApWIV15LXlG88mdOJWbIefc33T2GC8x++Iv0jGKrkQLFK+d037GBdQdd6AHqQz29FxlqHicql96LMleuLV5NldujOlTDdvExeSt6bQosV4IJ6um9KLoanbHya08lyxTOyeaq+udVT+9F6qG6HI30LnnnlOrTlX8i49XgqKf3orlP5yIGX5Va6b1I0dRfoJ7eS49ej+m6p6NBPb0XqUfxssofoqvA5cUyVTJBPb0XjZ05++ykwRKX4jYE+MnLZWq1Lrz1030/+6TelbBANb0XiavXRUvvxjfLFG6RetiWntlI83iVCqwx9fReNP3twB9/Z6g8jfQu+d2xt5/RfDqL1NN7kXoUL6v8IboKnDlVpkqW5LLV+gIGAjyoKk44n//SufhBeIg7ShA0Rpsr5ocfGeSOKj/LvfJZ1KuneJb8gdLOocFSJaUyNaemD1fawaBU7EPt9J43e2NlVm9xmas3yueEwm5Xbpi77vfuMtt/vmJUNprhLRdoc3qnbHq2UsCOrlbq2a4llbyyqjfVpLL6cr450+f+Vju9573+XNlAzrvw6jl254ef/NbUS9+aeolrP7/w6u+Pyy643jlVMZ8bqgYnFZvQTu95c5+WydUymclPdb0qJz+VvSozk9crPUsqWrGqmpJrf6wUlac/XjTQGL68WDGfVyhwefG3Hyf0P2FlS588Wyknj52p1B+eN7VsPXgvPHtmwXIh1fTWTz3fP1vvSliQXa4YsMXVmyY/AVI3c6sxc4dWlsuuafkpBVEAACAASURBVIftwvMnMwZuPtheIMfRXO3+8+f/6ax2es+b/nbZQM5beeaf2J17n488OhN5dIZrxl/5h+99dF5xpHXR91KVonL2w1MG4unMqYr5vEKBM6cSH07qf0JYh9CFHhRGBinEx9TwEA2GaFx7HFxkhAZDKtuHBKIgiaPGDoyESAjRqEhBHTvnqycQhcaJXabRkGCQ8jcbwifUCwnnY3+Ajpp9Ct7sPHdlL3WY55vlk1cWMlv0JOdUim/j9d59x6YthYf4lvlUcjbly3ek37K1+0HNEpMfXpRuH7h27SiWZpAsSjP927kULRLpvBawXKDd6Z0oGkuxv3upwzzfLJ9ZjLv9zcZumJZv2FdKZ0o7W++3L/P6q+cuMD9KPdX5Zvmrx1/d//Bj7TrKW3r9ndIFzd7HHpNy+8NPPnZsShpjv/T6O0vHmAJf/yM7Wr792A8fO9ZLimH5V19/5/DDxjvSzy2ojzbnm+WTkwuZbn2vyjn+VVnq9y5rmU8l51I+v/T3WotNqh7IHxVdS0U7XX5dZ8aZnl1dZX6U+rfzzfKJj2YzvVt0XSFMr7DZ23XXHd13eUkxwD7xyTL1qnWkL98dwJyx96fZ1nKpwzzfLL9w4v1tB+9t1lnm1FIpwJsbuG70lkGNTfz87xu77Z1IjHF3kkod5rlm+ZgYTwvNbmNFl23Yty6VzvLTpxT6t/Ot6Ll4WvToS84mCvR4PdqTQ+TWYlLaF5qbXNUejTf9zE9WmB+lDvN8s/ybHz1zqffpPTrKu/TJ70q3Azb915NSbu99/uSfnZfG2F+a/pdLd92pp0ADslfOsdcdUv92vll+MnNlyblLz6cnZWcnmZ/aXfc/6vKTYoD9ZG6GnGod6ct3B4BGgRZ44CnTe14kpNkOr5WrC8IaK7ETUbjcgUODxFWk7M5EFBq0ML18sHCzIBImlbOP0EiYiCgQJHvye3KG6Yjr7+qQhrv7OzvYoe/R1ZSeltvoGtvAy+dtj+8gNyVeZk3HLXe28d/f1WrPyHludDo/Ut1cqDZYYE60P73Lfp8eX7MUmz3NzWyETiWzBto6sump+aih9E6US5Wu1xwemwc3Xn2dafdm8zb7PRFdeOfqBdJh+urrpbzd/vDn2KsW7scL04ta1Xj4yXx6J6L2Yz88/DCz34VpE1cnyVn2VdnZEWhR+Z7yyVlHcbJXZf92ZtS6x3eAmxIvEy39c2QmF9hp5ZjY7/ENsDcOUsk5M81niU+YjNO6pVsanc5+T0Sry4lV0oMrsPf2fHonItddd3T0MvutJBUpPbn29vgN29M70cLYZOmHvn2DUtjuu3eQDd5Tk4u6e8XHp0r/U819ui6zeZOXDXfar5nLJ/ft/1ajp3eiGLGvCN/W0nD35q3c0PekkYb07HJu/npV0zv/7k1Ot1sanc5+T0TZrM5uxDYXyLbVO90ug/eiTXhzmukez+btTU+f5NrMf/e/VkiH8/9rutS0vqf3L9mIvmfbI6UfV85fNlPfciZzTGu5sOtRaXQ6+z0RiTOT+q5QuAKddz9avI/b7rr/MPvJn4sqPgej7yX/9RdI77cGBHhghUvpPRAiUSx8jQaJpFZomQh9JVT8PkDjovyofLHlO+GPMkeFpIgcoRNMmB6R+tUHSzuLIonjpVA9UrbvfXCUq1VovFBCfsNwSOVJCxU5UUj1waPlytcvlWWv7HtauGauLa3MlX0qoysqsFfGHu8WWd5u8bLt59FUpcvltZXS8HuP/24Lk8+zn0ayVgNZ4NaZrM0WKOZsnrSuiJs3zuH3cO+ofi/zq8vmdF4ApuLxK0sp49GsmgF+eomJ5bK8TQ/ft1NjT5069vZyP+/t7dDYc+fPSrPT7yzTxr6313jASmWZi3pXN/+q7G7hXpV6Lv9jKe5V2a14VXar7ixrt+d387d4mSZ3p9/EnbVkhrnedfW2cafZu4mZMT6Z1nVlTE0H7mgtThfftE17srpNXu65VmfnfntxVd89AoO42eaaD+7g2tgP7mBaGQ0Ma7cW4Jc+eXq9dp6f+Pnfe46enKh3NWyQZbuMuwUP18YueH0ae5YVv5FbMjghhAk5dr58wePkPsw8LofGnrUqMJspjZZ3OFtqMPn8+cvMO4Msb1PvXzJTzZ2/ZPw9ZHfrndzPm/buNlyGftEl5k58u7OHe+9wbuln9lzUd8++333//uLfoN+hPVmdw889l3jltcQfzlXnSogjZrNV+qp+3RsJutADQwrAgRCND5e2B0dpXKv7+kgh3MoOyR8lFpvfwyMUUW2+VnSwHx4nKvYCiEyQdEykmKtHZR3yAzQ+ToODFGH2MSFwlAIhiqj1oj9hc/95PpYrrsI9Lj9JbXfZaIqo0mV62c7wcn5P+Vd98sMbUgOga9dWn4k+ukXlPykE4y3v9hQoCIK8L75p3LxxitjsdHhIahPKpbLkN56r/a3+lqSOafDYu0JOB8XjV5gGfI+vuc9Ko8kUG8vleZv62vcSFXdYvDBNJNtBqbfcIXyru+zA/b9/ab/Kdv4Ww95KC3mpMPiqlAdyhe7bug/pfnKf9Krk79lxNw6IyOM7sMfaUliJNHO962qVLY3X5G4lqeE9s5ok0rN2nrflwUG12fn5mwWtZZeT671967YVw5PnqeNiuSJstzf3ERV3iE8tEelJ45OLpd7v7c30/vhXmTH2ffsGnynXFT9+4kypS//Bfb1T703bMqF9NfzVj144+ta3vvZWvethQpa9R+om+bsxm+fTlCX5DjoIrdspaW0aPFUil7edsrdqQXASFXcQszkdTW92FphbS0ofJUKzx1mLqevPX2LeOuR5m+7cs4neLO5wefU8kWwHpTt3txJpHbJywfZWd8baInOx0S7IrqhaOgSSGt6XxCiRnksu/z7vF/apbOdvFghl10xx3v1Nx6zhyfNg/UALPEgiFC5kcfr1sPzBwDDTNs6QBocrDyEiChZbvNVatokopHbU0WIj+QTTKhAoPrtKM7vU8q892L6yAAUDRMpe9MVfi2395ynKdm7zKEaxepzMFl093itYSzKT4blaygYPbua8Fp99y86prO5m7Ta+uQIFh8mF69Rx88Y5HfJRlU6B2cL1adTF6enr0juUnatJNjXDd79PxeJX5vk16o3gEnVvu3yFdm7L0gVd0YRtP+fGw8t+5Jr3tUyf+/wPSkP09z72+WMV7yAoyF6V8pTscTJb2B7vZq0lmWnqXNL9Aq4azHa7rLK9dbxu+dLHXhezJbNqZV655NrbTAN765aOu7TuBXhbHxw0s3CdFm62ufZm+c2c9iZmC9uurrvMpWnZDHlT741/9ZfjWovDcevG9e9+aoeuZ6yD3UfeO/fCy1+sdzVMYwO8U9FMzG1Jk+F34zZHl+Ul6DRk2cFdDkGekLktYlbHvWcbC+QmunM6q995nkiWqO/c0yp7+M7dzJZLK7qmnXuot9Tx/tL0v7DT43HD47nmfTuIbD92f4f89+dvZ7YsiYZWOZGJvpdkGtiFXYc1p0jx7/d+wczCdbCuIMCDZKIYXAfUk6qUq0vChWHnZcLtgNSEruyjZ6RNe6A4hV4kVGmWe7OOqt1rsL3/fK1lrs4zQ2qVHexZqdiV0ueHa1eXnta3hiEIgqP6Xf9s4urp8u9qd+u/XGRnsNOQW1wyn+Ft9/BjUmd4brb5159jpqPr3X+s7Fx0F159te/xF/qY9E6fO/x7XbPo1Rc/0F3Zwb7A6fcQpWJnL82dlr4+Taruun6szs79dvwG1z2+reNB9fnwmg4Mbv3yHS3yC/T1h53BTkP8xEm1DM/Nh9/51APa04TV04GXz72QOnFEe6LajcwndG13tNt3h6mB5LLx0keG0Oxu4MjQ+/R3pbuT7Gzz09+WZrAjuvO7dxleW77+xCuvJf71F1z3+J7DXvX58PrdX/hm0/37GuZSCLShCz0oBDRCdaDMLPQhEkIVip2wNsguOEpBRWIfKr4LWZmCXqLai77Qfz5oQ/lFUeVkTmV2TmWsvE5nbyxeYVoLt3SV6xLPzY1vufndUCd1PRPRWyiwWtFdR2xmdtbV95E8zc279E6MLdHZvJ9bXE37jdwXyDM0J9yFaX2dknv3//7Jpb7n8rPKLx3/wQvHlTuURrzrqpg0N74JsYpzQ8h3Nv+qnPuUW/u9u7P0qpRVY1a58vzayulLpRnyjVKZSa7CzoZPU/YU0iz3Mq1bur9sbnGLSnSEbWbn5ThRxdebzob6+Ikznxw8sq2P2yL1lm8+emT3Qf01q5WBv/lvqb+pdyXsIGYMzDMnZtMC6ZiIvnmrw/C7sWFZI9OrZnMiOSt8ntlVIDeVfa2a34lo9byB9dhXL1wi0jFv/J3fefD5S699+00iIrr0p78I/Em+w3cf/LfvyDslWaYyk1yFnQ3fgJY9hTTLvYyw69GmXUbLhvWrgW+ngc1UWsircIgVo6J6N34qLupudZH2AA0Hidhe9MX+80Fl74MGMHtj7kP26r9l093lLvrZufFvteb3W50swLt6uvy78l/tHi6uZ1OLtg/gNO1zh6de4maP5x6qlN6V3fVff+6Fvsdf+Hyl9erra06WyVs2aUfx5JxGj0p5IeuIvOP99Mc3fluVqeZrSRbgO5/6xoFX8l9Herku+kvTJyZLP42dKbXJ9+3bfXT9dw0BKGE/Vhq7+b3gkeOPzhxXH1/1yPFHq5Dea0Le8T774S8S9Z1qPpup1hcwGv8FCXYp08Be+dgQPzO82te46iB5g4bHy411Dw1azfBBvhd9qf98wwX4zNVrfHr3+Pn15OSiC7HS6PfyPe1h3XF1+Ipv5k5PXxczV7nT3cdneEMdQKrq9ede6Hv81Ouqj71zSkcUbz/2w29NvfStqZe+NfVkaag8vzT9upKZvM4Hb4+fX0/OgLlPV+Yq71V7rrvu2Prlwa1fHtz65dtL09ZVY7H3Guo8uq/YDtve+8w3mIb09m3P8Bl+7Fpxtnl23bj23qd0LzgPsB5k08zSpw6Hp/HjwvS3A6/1HJtWfex3x17rCbz9jIGW/3Wj3XX/N5u+8M2mL3yz6e5+aSsWe7/loQs9KGjN5a5sb5cyv5Xp380IMt2p+XXmlXPIGy05SBQuliP1n69ffq80abyqzNVrXM958vgP7ig/n3xmdrV0ee1v9ViYfN4M23u4r8MhXm75XMB2Ktfx3unu8KRK89hnRR0rG5incwm315974W9Li7q3H/thcVH3d04V+9XThVdf/Tw9pmtM++cOTxExB557/TGNtn07+Ey9Kievcz3nyeM/sF3+qvR5XERc0PV3dhwoLOUoKyE5uZDptrDKY0Wyhd8Ma+v4Mi3+9uNCi/zq7Or0lg7j0wtWV1+brlzdd+/gK/dqPNa+7Wj/dCmrLyWmiPpo4dnSunHNRx/YZmJhBOCkbuZWNRZw9Gx2tBpbnUFw6ug/vy457R4PplGgmGJmt3M6HXZOPv+7Y8Wu7AqPHH/0eWPTyLXu1dF/nmj624E/ltaW3/Nn/3byrjvllVn5hyNv08kHn9ZVYMHMqcSHk+oP9RxmE7UesoXfDOs53ESl+ohXzmV3Ha7FqgFQD41/Sw1sI81dF1afHO6EcmulQ2wTocH8xHVDioeCXJu89VsJQakXfbX6z/stXhZXkPzwIp/eWzY9WCG9E6WYgKdYmt4cO2d7r06B1rldG+It1Myy6uVNnzteSu/08JOPleaN52ehu/DqOfUmeqXP9TOJ/err72jvqcZUJtcvGbnEp/eWTYcU6V2JSe9E5Orf3tHP3HqJGl7YwHImN6qtmUnsiU+qv6I2EfW1r4O2bnbZOYqfOHn2q78sfp3k1pAbO1PYXroFAKYILmRy+wrM5VKlCV7kK8lXW+udRiK0Huf/6aNSeqfe54vpnYgeOf7gfy093co//JN6E71ZVjO5UT07mcQ+mcMqcbeuDXH1CfoU11Ej1aXawoW12bUOGVJG6/xxQ4UZ4y11bg/QQLEaVge6VyL1oh8ZqVL/eT+7XDi/7DMRv6B3pVXfFJIfXmTWgSPyd3U8WLbnfF50LVl60qr0n1eZgc7aSuy2F2iGh21Uz+bkcyhlRWaLYpX4xrG3t6P0A7fiunKLrjXYL7xztXSIYqr5vY/ttxLFC09hZOI9Urwq5S19qSyzxejqbsnIJa67u7+z45BGz3k//1+iuK3APzX3XqFLKxvgk+kV2cNGVm43wdAUeqZxjercmvD5LYlyq8RD42Ib1bNp+ccBt0WxSnxdcXk7J8pvy+X4Rd11RGnrBWazudI+Ne8/v2nv7tIP5y+tyh4+f5nZsmdTxUXgiVb+5c3SO5tiqvlNT3+Huc/45vTvyEYCG+Cji/Jpb42s3G6CoSn07HvWbLW+gIEu9MAYHqbQEFF+VvkI06w9QoOhCodQmASBRkWut/mQNG+8kRXjVAWDhTXnQ4MUGS0uL0/Fpx4q7aaTZmf7IIUCFIoUl7ivQv95j8tPUmDORmUdmrlI7zQSFWTp3bVrR4e+meSr1H9eKJupTcRt2wu0zOnwEBUbVnOpLPnZ68JsjmlzrWKAj65GSx0onJ4++Tzz/BR3TuOLGfe17yUqRu7FC9NEbE/oKTbAd+zV0Una3LT2XK975Rz1yjsLhiheld02vSr59C5vRS9bjSpocrdSonj5m1lNErF3EhJp5srY1apjeP70xzfOSu3q3tYHZWvCcXcEaqW9uY+omNLjU7J5nblIryvAj505y45mf+aIrD88P8Udt8481BDXKz5NWeJSOrtK/DoL8CQITpJWphfly5WIfN7Wk6WtFljN/vN63LlnE0mR+/LqeSI2pZ+/xLyr7G7VEeCrMq29Ti0dAk0Wf5tLYpSIvcBaW2QuXNoFHdde2Q9/kZba1f37vbI14bg7AnArQ4AHVpBGgzSUD65heZflUIhCobKHMOu6yYR+rblQvN6qMcvIhYc0hjgH+WCvZiBA+VKkpe9kNx2I6Giw1N2gGtPXeZx+ouI1emZmLbOTGcg6u8ouEO3SnaUzV6+ZS+9ElF1jgqapUffq2MAtWyiOb0DX2zve9gKtcgpuJsBHU7kOZqUdbro4p6N6/TvdLgdJ/R2zqcWUu4f902ezUeZ6zWOi238vG+CXXn9n6RjTy/31P16V7WnM9NIFojJHSR349/a2ExWj0vS54+/sZxeN41r1TXT79zh9zKtybi3Tz7wq59a4V6Xu4baZyetG0jsReTzdnmi0+C81t5akFjZGZ6LcKHqn4XttXtcmIinATy9n7mJWaJ9eYWaQ97r1zMm8ycsM2k+ufrTcwi4at7ocX5XvXH3tTWyAH7sWP8p0qi9NMkeFqF9RX3szUXFpuqXpE5PbnupnHl5aHFuS7QxV4Nns6Cq7g9PNfECkxVRaaC696YrJmGzPdcTB5e1UVmxmmtBT7GKlDkFXlrZaoJhldrG9hz89cvzR8sut37m7laiY0i9N/8ulu5hO9dP/woyfv3NPKxl0/tIqUZk3N52D6gt6DjeprdlW4m93lP4WS9mZJRezQnt2dpLZs0PPZ7PDz3wORs9lZvaxi8aJM1dF+c5wa0IXeuAFR9UzcCBEwxrT1AdHaTxUrkxbFmknotHxsncBAjSuMTs9t9dReSETij75pX2KC8vZzNvDdJSKzi9K08VHFxbZqeP1N4ZHF1a59d636k/vRGtJNvkb7LSvm8hGbFncXh8FmsH9ulKxuNQSnorHmWkFyON1Vm/eOI/Hxc0zzzbIZ9NTSymmIq4OM4v57nyYjcqvviq1hLPfE9Hez+3UE+Afvm8n85O8kzw/7r3UJ19W+OvPvXp8WjpENvM8V2F9vFvYV+XCYmRN5Xsi8rcYeFVy673fVim9ExG5utkZKNZWTl+PSQ3ysgXk/WY6dTRtYwP27JzUfs5+T0StbU16roxb25rZ3aY/nvuoeK9DMfM899TV1Hmwv/TD1HvjUvv51Pvj7FDzvv4OXQF+Ryc3zzzbIL/0ydPcmPbOo/nZ5vt3vyItNSf74metP/hAYTt3UwDM8HF92WI3ROnFEme+JyKvsRnvqo/rn5VNp9eyKt+TgcZwawVyfcd0ddq320O9TMJf+Ycj0vxzK88cYeaio02P/Cc99xl7/5KdGE/eSX7lGXbcu64++Ub0O9iAfeU1qf2c/Z6IhJ5+Pb9poWcnu1v2w9ek7mGKmee5p4ZbDFrgQSE4SmKEBgcpwmwZDVKZeeoCwyQO08igfJy81u0AkwI0Lsqnnc9TtqKXK2ScO7vIBMkzfYAGiCJEgaDVjgMatnT5/WtR6bp89sbc2yp7eXfxU0xz67qzE8unYh/OZ2R7qhVIROTv6jjIF8tPhWWoe3AFgiCwKVsUVQaukyJu87sJ7N1/cwVWld/n8aRKCTm6Gr2ispc8Nlfq9G6QbJ55zWqQx+c2Nz7i4cf2733nnNTE/fpzL/Q9p9xr5zF+xnjNTu+f63/4uauvl3Z79XhfaRZ6Lor37ny4t1TCsc+dY+4XLB3/wQvH1WrLj6LXq7uTe1XOfTp3WmUvbz//8uGWZGcnlk/FJhYysj3VCiTiJ6vzd/q6F5h2+1T07CXVPvXymujUu6X1o+VVqWF8+uMb0x8r92piW+apTFd5b8tdbatM8s98dPHGR2rP27qltWZT0B+8t7dvspSrx86c/eoZ5V7FsM3spt5VXjbPvGaB1Ldv20GVzVAjgq9NTJX+F8XV62ofED62Zb6wW+nduM3RXqP7TCyP2+nMZqVP4lQytaCyl6OZ7zqQSqZKadzhbGtySmncXIF52Rz7a9PXad9uvU9/d9PvfiJ1lZ/+duC1byv3eugufsZ4bqr5O7/7oLS0+yMP9X77zenSbkc+urM0C/3b/8B0sL/zoW02B3hy7tqfmTkn/U6zH/4i+6Fyr362ZZ7KdJX373P1nGOS/1LmD79QnVxE2LV/XY0UAXshwIOqfFSWCapNHMYYHidda72rFs4+PkximYIqVaPys1SqQGSkcLMieFTHE5ni8d3dlRybLzel05atm7boK4ybgs4iA532dXEIlCv7yxYEY93dbS/QKqd7iy8zFSs37szf6rX3t6r+FPOV/g083j4zze9ERNS7/2ePXS2/vvrDT+pfuW3nz56clFZ9047i7cf+L26g+8NPHn74HY2l4yX8PPYGeHwDncmzC+Veld23berWV5iFV6U3sN1/9nq0/OH6a6IovuW+LfHyq7L33m5gvbfe2zs+WV6sMHVzW8eDW2p4vdG+7al9C0+/Fy+zy8EHdusP2wcf2H1w8vJY+Z36dz+Dxd7ry9nm8MVyMfl0oiyhdfP66j+f53C2uHPLiqn3WB6vy8B9XrsK1Nlp33Z3fufAf32Ti9YKvc8f1/029dB9zz/ErF136U9/EfiTym57/uz57+hp0jfGv8+z62r5VdmddxtY78159+HczKkKU7r1HPbuqk//eTFbi8lKAV3oARQKC+ZZnnivLH9nx8EuzSvaLVu779Y7Hyk3BZ0J0epODS2UGUBnKmzbXqBVnubmPp/me6m/1d9Tvd7zJa6eruaOMpcAHu+uVksJau9j5ZZkf/jJb/3MUK/1zx2eks1CJ7fzZy8xy8uV28gX++RO7Ycr4Jdtk+u+rTug+1U5t2bhZeXxHdju177p4+rfrr8mKlq3dJeJ0723bz1grA2y6cBg911lZrxr6/jy7XbPaF9J372Dz+zTjNMHHzDaZb3zqW8MHi1zPdy/+5UHOg2VCFXRvNXh05xvRGjdbnwOzxpxut1t2mPzPV5Pi8EkbbrAbPl75LWy6emT7AJvMr3PR+4rP5Be5pHjj/7bd8uG84fum2GWl7OVsOvRMnHaefc33cb6uve7v/BoucYW40vQQ8NBCzwALzJSGAgQHK5S/3mJv7Pjwc7M1WuKZdt1LPxWwi3hbpmJabEqExyCsrt7uRxe8wKt8jQ372rOLS7FF9m74pYzs0GOjnZ/B2VmZE3x1rvoF+197LGpx5aO/6A0+JzIQmbu3f/7l/bT9LnP/+AcP4F8+7Eflknp7cd++K1jyqOU89Kb4u/sONSZmbyuWLZdY+E3danUnMVXpcd3YI+P1lZOf5pkNxu5iVBO65buL2/JfHSxNGSdyErSdt11x9a7kmtvX1zl1nxSzktfQ333Dr5yb/zEyfET3LBQ00m7+eiRA0dp4dlf8k3xKvPSQ101b3U0p8WlG9z6aZ7Njtb1NvRdzul2d7rFeCIdZ3t0OV2dXpONbTYUKNSpBZ6IiDY9ffLRpy999BdH/nSe2frI8Ueff0jzmDLu/M6DM9+h8//09l/8hF8dY8+f/Vu1ortE2PVo066lzB9e45YONp+02133f9MVfS/5h3PchZByXnq4RQkaY0gBNpjwUGku/TwD4+rVnTp1iogOHz5sqZR1byOc5kY4R9oYp4lzvGVshNPcCOdIG+M0N8I50sY4zY1wjmTqNPM9IJP/34kqVcn7fxwl2fzFGxi60AOoCY7av/w7AAAAAACABehCD0BEzPrwZN+6dwAAAAAAG0S2wvx6YAsEeAAiqjj1PQAAAAAAQJ2hCz0AAAAAAABAA0CABwAAAAAAAGgA6EIPAAAAAAAAlojZTL2rsCGgBR4AAAAAAACgASDAAwAAAAAAADQABHgAAAAAAACABoAADwAAAAAAANAAMIkdAAAAAAAAWJPL1rsGGwJa4AEAAAAAAAAaAAI8AAAAAAAAQANAgAcAAAAAAABoABgDDwAAAAAAAJaI2Uy9q7AhoAUeAAAAAAAAoAEgwAMAAAAAAAA0AAR4AAAAAAAAgAaAAA8AAAAAAADQADCJHQAAAAAAAFiTzda7BhsCWuABAAAAAAAAGgACPAAAAAAAAEADQIAHAAAAAAAAaACCKIr1rgPArenUqVP1rgIAAAAAgGGHDx/Wv7MgCEQU+58/rVJlfP/5vxARcmseWuABAAAAAAAAGgBmoQeoLkP3LxtRvqPBrX2aG+EcaWOcYwuoZAAAIABJREFUJs7xlrERTnMjnCNtjNPcCOdIG+M0N8I5EvqQrntogQcAAAAAAABoAAjwAAAAAAAAAA0AXegBAAAAAADAmmy23jXYENACDwAAAAAAANAAEOABAAAAAAAAGgACPAAAAAAAAEADQIAHAAAAAAAAaACYxA4AAAAAAAAsEbOZeldhQ0ALPAAAAAAAAEADQIAHAAAAAAAAaAAI8AAAAAAAAAANAGPgAQAAAAAAwJpstt412BDQAg8AAAAAAADQABDgAQAAAAAAABoAAjwAAAAAAABAA0CABwAAAAAAAGgAmMQOAAAAAAAArMll6l2DDQEt8AAAAAAAAAANAAEeAAAAAAAAoAEgwAMAAAAAAAA0AIyBBwAAAAAAAEvEbLbeVdgQ0AIPAAAAAAAAG1t4SGANhU2XFBkZtFhCGQjwAAAAAAAAsHGFhxR5W2WTPpGRr4Qi9lRLDQI8AAAAAAAAbFCRkcF8Ug+ExsW88VCAiCg8NDhiMItXOb4jwMNGNDJIgkCCQHpej+EhAzsDAAAAAEAjCY+EIkQUCI2PDwcK2wLD4/kMHwmNGGmFr3p8R4AHAAAAAAAAq7LZan1VVTgcJiIKDkvpPS8wPBxkHtdX1kgoQhQMBu2soAxmoQdYb2YTv/nviUVmw86vtT84WI3C3Q/+v/6dWnuOR//Hy2l2g53VIKIcpRKiyGxweAW3s+YFZsVkkttgtRqshHjjvMj+En07HJvb7Sh5Sbx+rXCu7tscW3sq7J6eyd34lN0gbL5X8NlRkQpi4uS5XIrZ0Hqnc+tm8+WlPs5NXhf5bcLW/9PRar5IfdK0PCuy1w+eTqGludYFxmfFOPeipJZewWOhFrYQc/xfRBAEoU5VqRZRFGXn6GjgU0yLSzf4/73NjlZb3g5i4vzNwi/K2eZob7OjzCo5+7X9P/1N/tvdR947cWSgvtUpyS0sxhYyzAZv055NtlyrZz6dS6zlv3V5tnd4KrxzZFLXF1Psm3fLppbbvHZUhHIrK4ll7j/Qe7vflo/d7PxiMpb/1um+bZPbXW7f9Kcraf79lHx+X1ct3lHFaDQZzTEbXO4tzfb8BpZX04VrGoer0+9CzNOpkM8DAeVbwUAgQOEIhcNh0hXJw0NDYaLg6GgwLFRl/joiQoAHWFey7/731Xdn5Vuvvrz0P8qHbf3lv8zdGtCQfvv/iV5VbLWvGpRNiJmcfGMuKSaJ3D7BRMcgcwWmY6LiIEvVYC2fzy0n5Btj13LXr9kQnpdnxMo75TFRnyHefF+kdmH7jurFEHH+XG4+Jt+6ej67et5M5FaL7oUnuvG/szd8jv791YqyythMRKkFccFsfjZRYGpBXIurbF+bFqlZ6Ow0Xglb5ESVP4koimJjJ1yO/P6EtLEhb1TEb+Riyv+9m7l5Elq3W30FxZd1vy/V2cTPT/6m3nVQSsVi16OKz6Rk4tKcDeE5FUut6d2XifqMtZW1S+S6rbupxUI10onEp3HFOaaSH6dsCM/pRFrxkaNGLbrnxaKxWNTRtqlpk1238RUyqeRCUvFCyaRnV9Pe5qY2a7Esk8okK+8FSpGJCSIiGhgIKB4LDAwQRYgmJiJEyodlSvGdDLTZG4cu9ADrhXp6L1IP1YZcfblM+TqfyIZqqIbt0hOohepqFFj+iUxUg6Wa3ovEm++Luq4yNMSulSmcp57eS4/emLFQj3LU07v06I3/nVs1Upx2ei+K5SbPialye5ikGrYla9OGn9REgVrpvViiuLBgsBK2UE3vRaqxt/GUOw1Fs/y6p5rei8TV65ZeQambZQpfX9766b6ffVLvSsipp/eitZW1T60ks2SiTOE89fReepRvljdEPb0XxaKxeUv/gckyhZdop/ei3PJKYqU6/bXV03tRMp5Yzmg9qKf0dJnCbxmCGrsKV2uAzzfB65SP74HQcDV7zxMRAjzAerH4+1ildJ1++2UL10fj0bfHK+919eWK+dxSNcR0ubBdeAIj1ynmCswlK+dzQ9XgDpypGLDFm2VydVmxa7mbS/p2TYg3Kj1L+lPd9wKMSH0saqf3PPHGed2/gZj4Sfn0Xtgt98nHNl+8ZFfLhe28NSPh2USB2dWy6T0vLi4buiNinY7w2mjxVqniTYhGyvDZ5YoBW1y9afJ0Ujdzq1buStbQWz/1fP9svSuhkEl9Wilgr62UydVlJROXVnTmwtzCYqVnyaQ+jZm6vZ1Nz1cK2LFo0uS/USr5cVRP5s6tRMun98Juy7p2MyiXWakUsJNxs1cemfRsvMqjxG9lExE75pwrxvdfD+tO/KahCz00ssgIDYaIiIKjNBokCpMwVHq0sLExpN99m33rlXqq883y44l3Z92f2WKmfH2pO32FDflbmv7q/27qIMWw/PHUVXKb60if4Wsh9VTnWtGzYjYnOPXdXvz/2Xv72EiuMv/3OfXS3e7229gzYw9zMyTEmdkZm7wghShahAQhZLmXTQTBRpHyA2kF2t+CtCslwD9wZVt3+YeXSLsSsIgrJLiRonUnoGS5NzuELFLET9GAtCHBPcMkhoTsDvG82DN+a3d3ddW5f3R39Tn10vXS1e1u+/tR/2FXn3rqVHd11fme5znPE8+glA1FYakMMXKtoje5RTEC6fmGz2pzyS1/g29MsJFMNNMtHftOipel5fd2wLxjPXxxg6J2Iwi+JultO2Bedstf42s3sfEQawkqa7Jj8LBy8lR9vt3hma9co8pNlGAg/e6m9K8d3y550Xf5rsEGWq21bMtgRVbvA0cbb8mr6M1NXhnq3np43yXholuec+rDIPMGDm0ueHkktzwn6otz5MUN8d9mwLzkli9GuJhtWjr2e4rz3/9aD/reiWi76L3aXHbLV9eL1mA22jOptWPfSbkiLb+3A+bl9fCVcrWSDVpC76JYkiSxHTAvu+XNzZKVzUQ7x9aOfQnTLEoiVx0/lK4/hByeedPcNfXE8uEQEVG5XJWSGzQC5mW3vLlT0dKpaDeV1o79LmN1ONvc3s2aFgrnW4bQd1O+wwMP9g+FRUm9U60C3Az1R/W35Yrg91bf9w/2OnPxbyIy31yOc2sM4Vd3d0O/r6beieho5uFHxDGddT04FN8LU/J7a5mmPFYzklQO+wCIZ1DeS880BuAKpeRVhnHC6G+Q6EEYOdVc7i7+TUTyeDoA47L19qtRvOUlviE66oXl7vqEIip24wZPeOx9jQvOYDZ+l73cXfybiPjWWpjnsOwVzCo3n2oObVI3KVJKvCJPcv3frjRxMHC0KY/Fv4moEvJ7iWHQoIrw9aTGBHGl08hRJo4vK4GO+qRwSFtxubu89L1//NMBSDGa8qxEf5xikcRrL3tMuPaOSddeJA+ouWGtvd0f6v0Pz95519/0pnonqm4LN65ULmsvd09ls+LS90q5GiHGvFp5++p2BPVO1npRFJjCcnctNZkTHqjV6nbkSG9zV+i6PpCxl7vrmYy49N2omBGuJ9NYvV4Mq96JDEM0rowMp5vPZFWflBLpWUbCOtQsCR+alk7by921VFpc+l41zAifrlVd3yr1jnrf13jH1zcoLC52Ub5DwIP9wnn69ILX9gLN9IOGv35FeP4c1W+RfOz6e4Tc79cvR9aU1/9jK0zwPBHRTO7h+xpPsJmUv49dORQnCkDWwwpT5PuPqvq0TNygylJ68+8Wd8EY/ndDfJBmWFZybrOskILeKIV95G5cdOSQD9GNDTn7/YgkOcRuUIYi+tsCkGRklsnZrdmgoLcr4aSC2Cx12OlgHxpnfo3bRBpE6cI1U+uJkDE+5IAzjsGqlC1cdQTN6SQa6Z6Al3C6ivrY6S4hRZHIb7G+m6UwDaGTzmuPCSpGbtmS3XesG1FmIfeO89//WupTz57f6274UhUrdSiDKem5M5jWfFq2olIsrkRdrO6Q5WlNTFaXSmnCrVdJRY3fNS1ROWd16RyzoqdbatkKo1T6r4DV7K5dTGEkoKrOvO8pTXxcGVY7iXBcWOK9nKU16SaSFj8BqWUrqpXylZ1qO6vmDxaFxRmv9fNzeYq0zN3H9qcXCh5F6DoHQujBviC/QEREs8SXGlvmaK6W/7FAi3nvWPqFGVroRu+CuXFZuF8fVQ/J745OqGQ73q+Y10l3NGjFldJ/NIPz9ffdZ8mx+k4OfXjocx/22C5PMajxSqFJKpq5BsUKkd01HioyNbZBprO0l2x1zAjEUCKG6Ix1aWNd1PMlMiiGeGaH76BiUBo8qRvyxAER6RPKiaDKc7EpF0WHuVNvp7OsKY2KVKHAiHd27C/VY6GPnkquOJ4kyzVyDPVUncgWzFUyydmgCwadxNurTVr/SPolwNxNaxnL+sXzXke69nSva8/GiHcVsaETVG4vDV63ePgbP/zUC3/zyAt73Q8bUxLwTm2sKimy4yesSjXOyH1weHCwHJQGT+qGPHFARFrqxJE2luhIspxpzitQ0ZvXKK/GugKzueyAEZAGL5vLZnNhDepKoj5OiwtKW9EcthWmETUaWFWL0tEPnh7IZIz20uAdeLyj5OsL5L0y1Nd3q8v3pS6u24UHHuwXphea6p2IZpdoeaH+d36xx53wphiRfmjC+bM8dFTYcsUMmcKsZlmsG3fLIzErwF3/j61nmrJffd8jmQgzCAKip8rt3Ja2tExw3SGD3OBiuLKWiiM9ROWsZ5wG9LSwpURRI0/1SeVEuBJ0recROgmXHOauvop+5kQi3qU4/CxLpkwxEckOc9X1CUrOcCOUxySOQU0OknfF6kvCLFw3EiCCdu0rmeuHx1Ren01LiNeJqjs7L20xKOpVpI4o422XoOsOtz7021d++NT9e90NmYroFtYU5wcpbbEqUb8dLXXiSKgSdFI3SEklOhVoiHkjVMV5+5O2RI9dV/XJQ0nUb69UhaeXkuwC+Kroz1eY07a0JTgzrxNFGxtqtwRdUnDT7NCr3Z5Nzy9zD5ZmqV4qjuql4hzUS8z5R9AXns4XiIjycx6+/cbmmcVkhUhvfNsAtMs0/eu8a9s8zS5QnogK9HSB2oyP6UekzPYzuftm6Pp/RDLgUdnulkeGYmXR62ncheiUdNgsel2inZrtGdJdueuy71YOx4uj6CmKfO1a8z93gH3fo5MqxJGYm3xbY4ONSZAYRewASJIsGz/cJ3MZdz/1yt89vNed6C7t1GxXUpozdx2lM1PDvaYahCx07WJtlgSJ6A6w71HUkSE9wYnrA8vs7Czl854u+EAH/J7QUyNUAOIyPeudGXK2Ec1S8Fr+trBMnAe8uhIPEyknXOjGYvC8MwtdvGPp93199L4Zv8YhzEWZVQ6zDD4pgw47epbFnXvnRoSqbGEbj5xSIqp3p+VrrzpX0Rf/ZL3dXjl6PyKtQm9vyTp/5xUx6JON35SkloiSSilU43gGB4al7ZV1vn6p/nKr90iHiM2+8Kq3JtK69t7/PHg1woXBQ15FA8eUPlHvZ/72Hys9rN4rUfytsp/cl1Q2OxVRvTu6sb257VxFXy6tXI1Zjt4I1+1643BPdj2TuSkx9U7FndKGoN+zGT3ZwDXTjHCfMAMrWBIRkZZKH4V6T4rZmmDILzo85bXkdPb7Xvi49nldQMwucc75csKr4yHgwb7gjE9gS2/Nl3UV48Vm4be4Qe/OcH3jxa/e+L+/6vTJ9z2WcwBuFHm5yKMMOHqbG35CnV/rjIbvCvyd/2WJtc+HTokp7vcP6lDksl4AANAWUmJ8ke3NmBq+lynuyIvnU+kEAvJBnzE7vzBNRIWFmWa0e2FxZmahQETTC/M9VpYaAh4cDM73bgLajiDWjTt0XzZm0PvRzMNfH/3c10c/JznePeLq+xuFUlmWzrK07HivlvaRhveFX/tT7/sPXRT5W7J6T52Q68ntL5q1311IOQUAAKDjbG+Wtve6D8lhbW7K6t1ZTw4cFKbnl2s+88JCI119Tb3T7JLkP2+ks096WXskem01CwCdwc9F3x3efOqGXyG3Wx6JGpQeooTb8k7zcEczH/5wAs+iWx4Zva95FuZ/vmi8zxWTb5W5X/IZJR05KD1GCbf2DSpppgtnUTVIlcPTin+yrvlkEYy+qpxJSemThOkZTnIU/cipRvn3En/nolBk7gbfmGAjoXuyddF855r3W0On1KgqOk7S+CJ/S4qcp9QJ5ebowfOVdb7tU3ctNdZcZx4Sd1K6NnEYHDjKBgzauCKkqRtgY2NkbnGxelzi3QAh2Psw8so1a8snliZ1WBmK9itjuIp6mFTHkrOkNIXK0px1Kpc9ka0dzlq/XlxvZuGsrhetwWynepJw+vdWWJubUuQ8qfrkcMLB8zFQlb2/qcTGqnYpmWonmF3iPD/XyD7X2NTF3PLhgYAH+wI/B7tHOsleRDl0lN5Mzqf95u+EJYxXSs981W+ltfHiV2tiVL/v68EJ6m95r07LDcvLlTdJj5rTXlGirVrvvkEiUjQxaRi3os0keCjnXqCp3okow46dIlHDGyWi5KYSUlmizsXlX7NevyiFDMSYNQiJqlPkOgEdNajTyHHnsK47i94d9FsNtRgw1hfl3cPCNF0qsQF6Cbdy7gUE9U5EytihLAkavlK1IsXw6qpC1GvnaK5dL0vPqlT6po753lWVUXUf3VP2MbNLQTf/6fll7sqbHctSGyCEHuwLCj5CPd+YRfNPPtELqKJT/fpl51MukRrsSRMp8V4dsRiTO6VcjBrsiRt0EyaXnojoVDdKznu3URa2dLK6m+zbd7n65UMbSa5oZKJT3Z2jTnQXR6765lTvbPyuTql3kuu6uXWyWBOOdFdRoK4YjL1Xu0T4LfWxI6mJxyCsz0biolPdNJydl7a4qsSDDiM51auWMzdlVa4S37Fvx+Hbd7n65UObrn62RBddylJNePeWhOu3+eBU7/pApnPqnYg0MazAclX8lLYwZ5V4AFzAAw/2B3mayzszxhcWqa7fZ6mn9TvR6IRKy43b9xXzOulizrkbl4U7+1E1Xg32EBgvflVcOT/0sBx7L80jxIIpgnObE5dH95JUZqEG/vEMGsXmO0xnKVlGR1XsDiSpXCKDZKncrfLsHQvODyadFRy0RaqQVNqtXBTLtkep+uZQ71nl5rs6W3pa1Yns6YYqmSQJG0mBa6E0T0yDu3x9vfH3ABsbE5oZVInejYThLUV6/+r31mEGfabf5bUVRstrDwK+66hKiqihh61KVR6bm7KA79ywXepG8sb15nXGq84rUBTwTOv4FehQ78rIcGa40wdVmEbUmHC1qhalRZVucWEuVoGAB4FAwIP9Qn6OZhZoeb7571zPuN9veWT0cy0bHDoqKNErxptXMoJP3vijsH7+0ETnbuxSJP/1F0tvfliMqzff/J3paOzcPx3gUGXy88qypFrrpunTMmmDYuA9N7ily2bkmXFHT7LvVk68u1WX9LQw8C/xYklcXs6Lwvp5PdNBcaOPMH3VDpLnxRssK0ZulKRQ7khlaIZOqUOnWjWQ0qoV+VaRjTd98nxbLNsefmlukb+VtHpPjbGxlg1EhzkZvGJImeRirDyPZ1CKWdjlFWqeuFmS/Dh7lNDOqeD3S+i5qOCdc4PSKcYM7kmS1GFlvGUDVRdOx3ntcVHLqPren85BQ5ME/HbFGhME3Ha56mjZsW5og1rFDpLfLlcpLd6yrIq0VjxiT1RFWEFkFQ1rWHhYF8XsOarS4SXo1uZm19U7ESlMbQp4Xq7yXKr5UyuLn4DSrVCqznAQsv/2AhDwYF8wPU2FAhUWiC243pvtTi339phJ3UJGw/tt/uc/7RyqL0o3//Ofml5xIvWWmeA7e4v5guv/sfWMXRzeufRdveW96n823zVe/KfSw/9Qqz/nyjw/k4q6AJ6ISGWK4OGuljjL1gWyWZI832rI51csg4oqLcYzSpTK1IfnZolLtXDV6Kn0Rin7p+Ya8I2LXL+DZRt/ixF72ZGopqOQYdkM32g4/It/st4pK8cmav/xa2ISu8Td9YfZ0EXeSBHP116xUn9ZK/DG114RU8ezofGQUoGvXZTqvR/rsO+9zgBLUbPW+u4Vrh6vH3f3ilSDPRXyA4xlMDUg+O2Jttep7oTf5Rubwj46G+iagJdXiHOLMztA1uo1bZsMnHNmn4xDv+9Bd6KTJdG7WnyHqyca19470rWXWF1tEB5tME122bbKTnFVHZxMExFVikWxZlsqrXXyzqcMppV1+wlYLq1cT504lKodcXtTTGJHqcg+YnUgRcXGlWbsltaUbK1Um1EqiUng9VRnkygapYpU7z3XFfVORKRmNMOejamWyxtKZkQjIqpWyhviLI2uQpuBQHCRgH3BmXmaz5OYN7LOLPGlPehPdPT33ae+KYrnr3rlOp/JyAXhAoLeo3Low5lbXhTmC3wT4Knvuy/mI1bTpaBfo+jlrVOZY/Vdi6D3GAaZzhRDkPcWdy/Vto1Hh41M8uKq/S+/9qpXl0Ydid+lkuz6pC224zMywTaEEnHGqvX2qlc7Z0/ah42fYFtvN72X7/wv8x13q8OiZ54cdd3FxPKV/+JrRUdLL4O1Q9+ljCenQAaGqSKI5O1LXl/lgLPG2/alpiJSh9mIUJ4+jkFZ9tMuX7/ksVNqqKuRz44kb9zyOpH+lu+MMS5OU3Dv0IJ+OUeWHeGVDftfLvxCBbKOi5lvvS1czCPKaEenHQ8ug9lUqlyxP+ntze0Vj1bamJz4XSrJrjXFdmxS2dTgjlAirlp5+6pnTL2zJ2HIZvTNimE/rYs7xeKOu5U6nJEsSxXa208Rbxpru5J/2KcbRET6QGYyk2TIYzqtadWqLdXLuyWvTEKq6JmvNWvKe0Uby2lQboCQxA7sH2aXaHlB2rLE+0W9ExEd+nBgtXb9PlfltqQJdYhbHhmKWVieiOnB6VkiRXTHMxjmEEraOY8QEn1CCZLE7PC7Oz/uH2XHJgMbdaQnqZtYkIpmx06Fdb9vXduzmGx1yLcAu81g60D8JAwGHkIdjlz3rl1YsDrvb/1ORBRYy4mF+Bh6BXVEyQZce2zocN+czj5DS03mAh43g8OZwc73YzLELEDMnqj6+EDAOWZznY0AMYw9qdvRQNGG0wG/sPRApAEQOLhAwIN9xPQ8cd58+QXOzy/XG8xPB9ucXYrQuD3U9/1DC2EcqtJbAszkPlcPm/cmeuF6J2qmleTWs5Gj1uMYVFk602roHaNwvYhUts0JO9wIqu80+oTSSsNn2LFO9aS1J5wdqwfVh6BIfgWuu8PA0VaSe/B45GD+OAYH2Miw7y4OJ3/3aFnZgfVzIeMmrU6jn9R7jYFjLTQ8GzrRlZUpwJtUNnvCX8MPDteD6jtOgCdfGTsUvyd6JjPpr+GzuXpQfcewdit7vDxbS6XH/DV8eqAeVA9AILhSAOgh1Pf9w+j7rpSe+afSdWFr+5o5GkczD389I6+WJ0oiRN9GzTDVokpJikltRzPHMahQKsu44SyP7M5LH4+RU8pIib8jrzbPvls53N0ygPqEcmKCin+yrklrMrowicDG71LHi/ytV6RyQ1HLtlfWeKfSIodm4CgbMGjjipwxbiy+0zuGQXWIjQ1JwflErqT03UdhzB0/33/CtiVMYe74+b6dnxg4pgwY/MY78rV3WBnC0ve9J5XNTmWt9evSanNKZ6aGuztW11InjqSoXFrZFPuRzCSCnsnclLE2N0sb0hXYwQLsTUyz6KzetgdoqfTRFN/ZKe+IkwmafnSgr1PXNbGqPfApHwAg4AHoNY5mHv56yEXJ+n1fjyYHD3146HMfTrhlTBRKZcOOgfUwLaMYtGE6S3duXUKGHbsjZJfY4bAtozYmCpE8v1Nk2c1/GXJUwo79pXrMtTV1k3LypoQ7FQedRo6H/cwHw7SMYjCa5a7Tt2I2PPtrTkJnoyfC3peGwraM2nhvefgbP9zziUEflLFDYZflDA4PToW2G6kxEVE6M3Uk0g7hUYaHs/4xRRLZXDabC2s3oLGqTx7q9DLEkLBcLhPytNIDmfBLFiM1Bn0NQugBAAAAAAAAAIA+AAIeAAAAAAAAAADoAyDgAQAAAAAAAACAPgBr4EE/Mz1PfH6vOwEAAAAAAMBBh5tIYtcN4IEHAAAAAAAAAAD6AAh4AAAAAAAAAACgD4CABwAAAAAAAAAA+gCsgQcAAAAAAAAA0BZW1drrLhwI4IEHAAAAAAAAAAD6AAh4AAAAAAAAAACgD4CABwAAAAAAAAAA+gAIeAAAAAAAAAAAoA9AEjsAAAAAAAAAAG3BTXOvu3AggAceAAAAAAAAAADoAyDgAQAAAAAAAACAPgACHgAAAAAAAAAA6AOwBh4AAAAAAAAAQFtYVayB7wbwwAMAAAAAAAAAAH0ABDwAAAAAAAAAANAHQMADAAAAAAAAAAB9AAQ8AAAAAAAAAADQByCJHQAAAAAAAACAtuCmtdddOBDAAw8AAAAAAAAAAPQBjHO+130AYH/yy1/+cq+7AAAAAAAAQGQ+9KEPhW/MGCOiS//X/+xQZ47/n/9CRNCtNeCBBwAAAAAAAAAA+gCsgQegs0Sav+xHaoEG+/s0D8I50sE4TZzjvuEgnOZBOEc6GKd5EM6RDsZpHoRzpDZiSK2qmWxPgCfwwAMAAAAAAAAAAH0ABDwAAAAAAAAAANAHQMADAAAAAAAAAAB9AAQ8AAAAAAAAAADQByCJHQAAAAAAAACAtuAmkth1A3jgAQAAAAAAAACAPgACHgAAAAAAAAAA6AMg4AEAAAAAAAAAgD4AAh4AAAAAAAAAAOgDkMQOAAAAAAAAAEBbWFVrr7twIIAHHgAAAAAAAAAA6AMg4AEAAAAAAAAAgD4AAh4AAAAAAAAAAOgDsAYeAAAAAAAAAEBbcNPc6y4cCOCBBwAAAAAAAAAA+gAIeAAAAAAAAAAAoA+AgAcAAAAAAAAAAPoACHgAAAAAAAAAAKAPQBI7AAAAAAAAAABtYSGJXVeABx4AAAAAAAAAAOgDIOABAAAAAAAAAIAu9tntAAAgAElEQVQ+AAIeAAAAAAAAAADoA7AGHgAAAAAAAABAW/CqtdddOBDAAw8AAAAAAAAAAPQBEPCgRoFmGDFGbC4hOzNUSKZnQeRpsUtHAgAAAAAAAIA9BAIe9DNz7c84AAAAAAAAAEB/AAEP+pb8HOX3ug8AAAAAAAAA0C2QxA6AXoOTVeVc2MBUprQz1xbLILe4ZTo3KjpjbXREwqJKSeqVkma6uqcGZQt6lkX71HmpXC2J2VtUdTTV1hcX06BlbZVN8cvTU3qunY826Hi98VWavFyWNrTRDcuypDw8jGntXfqxDHLTkj4GImJMURP7DfJKuVoWD6CqQ3pbV2xMg9zaKZvi56Pp+kAyV6x1Y2P3hvhjSKVvHkxk5FO9ul7eqf2ppo6P6HrIxgl3owbfLRm70r1CG0u39VWGNFgpV7ZdDwo/VF0f0WNfvtb69eJ6VdiQzkwNJ/NVrl4tbdf+1FInDqVSAc0rb1+vVIQNg8ODk+kkOpI8v3nkru89U/vz1od++/RDZ/a2O77sy2HPnt9grd2SWfV/m4iIqbl0Wx+0x1HN0HcE0AYQ8AD0ErzKLe7aaHLTjPkUiWHQ8xlWwzI4MaZo1KaEMEseeUqtMi/HkM3JGTQrTrUU/vjV6pbh2tk0b+ya8cRzXIPWzq5puLYaFeMGKbkBtaXGiEWPfJVGkbsT38bqBueW6b4MOK9yHk88xzLoId1ta1VOitLukMuqVneqHhfYlmnGE89xDXoPMauGsWUoAxm1nTGKsbt7add1WVTKb62Xc4O5IwEqLdC4sRPciohoZ3vnasW1NaFuEJFpGBse94rqepFS6dRgjJtP0gbbp1Isvr3j+irLpZWrCYjnSrGyHbatIPUFtje3V0ibPJIZbKsjyXP++88+s9d9CGY/Dnt64gbLCeng9zEIoQegZ/B86thYRmR5GcNgi8dYowW3qhRX6BL5KDQbTyXWBYNWOXbtE2+xbR+/YuxEnI+Oa9BbvTffLQd8tZHpka+y9YGidMNbbId7NzmDvurdxunPj4j3WLBB1TB2I14ocQ22dhBZu+X4p+mt3ht4i+rwVMotjIc/ULvd8BPbDSK5xztksH281XuD7c3t1bLfmyEol1oYl/FW7813Zbf83vPC9+78lz/vdSeC2I/Dnl65wVqRn8Cgj4CA7x/yc8SY9JrzXAIelAe+sFjffWYx4Ih2y/qB8iGOHtTtwIPOMedpuk+kZtPuwMJMvaW7R+4PrXWvw37IHYBbrZ46NSLprzgGOfEwh+A89nOBG8E62YgyHEvGoMmNuMNSyyr6j3frx6+00NVJGeSlctBRLLPoPwiITI98lVY5+GIM243gXwznkcaTcQxaQeo9UjPPTu0GXQZVIyjwMgGDvFIOOgo3Ay17YxpXggT2znY5pAvdSaX81na4j6dSDtTn8btBRJa5HXSvqJSrEVRl4gYllIEY8fPVymqQwN7ebKGrW1IurWyGvNKt9etBR6lWVos9o5he+F7qK7/Z604EsS+HPb1yg6XYjwjQFyCEvh8oLNLMgsf2/BwxooVlmp/egz7k54hN0/IytTj4nEswFxaILdASp1lX48UZWvCecqAZRtMLtDzfVoftLtEs8aWw7bv2ITseIXaglzSdbHGusJAhZTEMOsWEwtRGYJZjippbxJU4gfRVWWPa4c2S69XkpsXUcNOLiRiMpDMdu1a9V5vLXnSrVFV0LdTnFdOgaUmr5e2AeXk9vGlyU2PJxMD2yFcpfVoKS2WIkWsVvcktCgykd1z+dny77CfnFmchA+ljGXSMuZiqNH+fsmeec4oTXlqteq82l508VrmqaOGu2JgGTass323qAfPyenjL5JYWeSnGzm5FvJjsSHXZLV+9savnBqLZbu3Yd3ajIg6qldGRgVGVXMvyq8VKOhcrkL5imPLq/np8u+xFt3YNngqnnGMYTKVTY772rO2irfbZQEaLcZbbRe/V5rJbvrpetAaz0b7K1o59J+WKtPzeDpiX18NXytVKNmgJfec5//2v9YHvnfbnsKdXbrCygE8uqwjoFeCB733y3sLSZmGm88nYz9OnPftQoBn/eu+f9nd3z7lqv/mqd/tQCxHqvfup8Tp5V/G5Pf+Q5alSRchv5ch1FXZKNZ5B8THBmCLc75kiJ4CJN7VrSlPYWqY5MFcz0iA9bBKUJAyGceH671wRDKu6Zq9OVzVNXKlumqEm+eMa5CXJdy0sd1eUrDh2tywjGRdRj3yV8l56pjG6Uiglr4sN/o4lz424Ot2xUj20Ez6OQYdxRRF/rEyVR7GxfoSWGGuiaJo9qhP/pppy7qBBXpGv2OZyd6YMiMNQbkX3wVeLgubTBwbsdebi3xQ1NMY0Lq3vhFfvjm7kBmvqnYiU0ZF0TmhXMeP9Jh33Ct1enS7+TUSmGdKJmbBB0Vev6lrEqZIa1W1hcjWVy9rL3VPZrLj0PVpcQLXy9tXtCOqdrPWiKN+F5e5aajInnFi1GjI4o1P84dk77/qb/lDv+3PY0yM3WCLiwgKksLPoicCrZode3TuHfgACvudZtGPOZ4lz4SW4vpttOkN+gQpyB5ZsB3qBFn0i+Wtye0no84Ld47ysxvNN9b6wLJ+m4CrPP13/Y3ZJ6oO9y2zj0M3phmla5l7dzkux8Xv+IUuPBcYcc7yifAmrHWIZFP9mrplm5xR4dPUgPV8UZ0pYVfVp2UmD3IgfPE9ElvjwZ7oifUS6+MwMuRotnkGLS7JcZWKyOlWRhiTJPMh75atUWUpv/t3i1CI6cR0Xu/MXFJ1YBl1ep/b7weULTI4l0BTpzhDqm4tnkHMpUltlYjSgooq7MSXqOZtc0HJKTi7ckEsJhzKtkKrP2N19a6MSQe0TEWlHRuyrU8v6u2VT8X6TljiFx1LyJ5/SFJ+W3TJoVpur5RV1MF7y+ar4BSmD8lc5mNZ8WraiUiyuRF2s7pDlaU1MVpdKiZEFSmrvAlvPf/9rqU89e37Pjh+RfTns6ZEbLBERF+K8ot9FQc8DAd/zFBrKdskR9S2ErxdCu6ZjM70gaenZJVpeqP+dX/Rxws8KopqIiOaXmxq+IDxl8g0tPbvkilSfbR4o5Gna/ZlekBR4zb59FmK39/5DliJtXYN0aeo4nHCOZVDRmdp4BWe5jpGPW5rqdj0ppanuUKfZrkGLDGFMrkXP0c6lIa9zHM7EYHUeys0Wz6C0l6zziUhRhgb00foroUT0vfNVMp2lsyydZekWLnclOABTstpaOYcbTsYyyJiiKfYruaKNNtJEkmtUp0iD3MDFpPENyvNZmuNuw5RcRh+qv6Inojct4VetOCsJqorwE7DiTd+FzR6v6sfHcjeP5W4ek1zujimGmLUOe+Tm4421XbZbsIGUGjN6V5phcWljVRG+BKsSy/UdKom9PNEjTRwQkZY6cWRwqv7qoUT0D3/jh0/dv9edaMV+HPb0yA2WiEze/EEwRtXqVsmwXy1S4oF+AQK+55luCFAPD7DtXnat6E66E/SvrvXn0/NNj/fTXuJ2wWvJ+qcagv68IOBrHnXJQy4eKGLh0vp0gFefiYhmG0cRur33H3Krob78yIg+F52MQUfDWNLCMdXt7JW4JVz6lTYNinXjlHSMmmemaFRxGVDEOywPk8A8nkFT/mqSqxPuT699lU5rBhfdpVoqcNwVcoRYbxyibeIG3UZj/Ailz465PmgmX2AhVF88g5bjik10JGKI/ZY0Xm0LE1VfZAGvpo6PtVf7zTQuCc58fSA9GkvdmpZ0r3DaUGS9Hebmk5xBKaBdVWMFzxM5Fhdorq9SkwV81K9SS504EqoEnbzGQUn1/lriWx/67Ss9rt5pXw57euQG69zRlQ3Uqla3StUKVHw/AwHf85xpyNfCQthU6okzPeudqW62obcL7qCtafpU+1nfahn1XQvmW5Gvfzh+fSaiM64ogF74kHsdTvJEcNuxvHuNlPNcZTG9YD0IUxUiy9raNW7Yr0rP5EbuNGaJl4uSelfSXV3/10ms9ifRehGmMCJu7QgOoq2EUjUkinZkLHfziB47hsXY3X1rfUcKxU+lj8dWtz2LZQpFrdiA3oMnqE0eGZw6FC/bnJLS6qvoV+xX2FT2XeDup175YeXphyL6PYAnfTzsCTPPXS53RMNbptWhV/J99SQ/x0Si1qIqLM60s3toevDGCmRmlzwSttu11sLndWuHMz7PgjNJJ2Z3VnHzz5AXiCjFHS87X50dBbDnH3K0bFRh3H9JG7SqsnaIt2gzyv03zAKx+AbF4HmFpUJ4YbyPH+FzDuOJjmfQsVelYtwoy7njTPPGbuRy9C2P3TtfZUs7enbfTM1wLp0bC5uXWSJSYaFQV2wsg469DMPYKsujM9PcKkWullwjUk64kI31gQFnGHx0HMfKDeZuHoy/YNqMcq8I0zgpg1Iq+zbc70RUCawrKTYO91Wmstmoge6ObmxvbjtX0ZdLK1fbK0efBGf+9h8rr/zdw3vci9Dsx2FPj9xg5Qx2LeDlSqRH7/4nP+eS3B6bWu4+I2fkjrJ7JCDg+4ElMf2bTK0EendkfAvOt502pVZzvv2L3CMWIBy9/yHvIZbhjNHun3lobwyhxliI+Oq+wjcq2KgkquF7Ecs5KjOKvFwMtwK4p5ErzxGxriyU6BKWX3bhqhFTw/ckzh/mzvbOW9HS2vcFYih7b7rf20RKjC+yvbn3Gh4kRn8PexyLXJQBO6tIWg5I42Z5/9xj26WwOFNTIdMLy7zGck0Y5OdmgjVAfq6m1Jt7R9o9Kvvv3rpPmV9utQx7YWaP5aWfiz4sflXcZuMvPp9ekPPJe70cheV7/EPeG7jHYyw40UtvI9aNY/q+ia8OQ7S6Wf2HQqlsPaed6Hivlvpaw1uWrN77bSzZDlXD7J3o5PZQRkdqCe0kx3ukwvK9j2mYTde0oqQO0M2ViGh7s7S9130AbbMPhj1K2i7GydScmAqUKTlZw1fhg6+TX1woENH0wvKynU57en65JsILC94Vt2wKi7UGs0vNvWl6frmWdauQ98wV1g79dUUCsciZrDPtEmudwM/Bfj6h69G3ilt06W5nvIufNL4DHzI3uWl4v+LcOhMfu/sZ5K4QspaPMavMy0XvV4xcz/Gi9IMNmkJnFBZ/QWtkEs8pbhtUXCViVF1rpJ3XMtIHaZXCpJ/tj6+yJUpa1vD9OnFhWY57BFM7kZ3eiw5esS7LiqY10s5raelNq9zJhMkxS7i1e9S0rOGNnQ4fUE26ipSPQV4RpppUVenm8pXOfZVSCb3ally2kXY+OyYtg6iuFyGHiOjADHvaoHM3WBLvqGlX75mSFn+ZUvHaA0y+lgF7dt5RDGt6fn5WeN+HwtP5mvqfdyzInZ2vTQAkruAh4HucWhY3z0Rusne6qVenqbU7/OnoYep+YrhZ/s0re3xo65Svl32jZS/F3vI34+JMI3ddPnQWuhgfctIkPiBPwKDFzaQfY4k/BWMYtER/nsUrgjR1lHk2Gtv9H25u5dwmiRhUdW3Inn0nlklLGj7SSldfeuGrDLYpjqzNkAXpewluOtQ7Y23WluvokDG+EU3LCVdsKi1p+EirQGmvNHlUUqqwor5ajFaXnKh7mjwKliWky3RWko+BWzn3Aqlc9kTW7pgydkjS8JHW7R9o9uOwpzdvsF2GV80OvTra7bo+n/YofHWmVqmqlYJv6PdZd/ru6fllzjlfdhbJbpdevDkCAVuN56PHbxfII+AjTwsxVGjeY3V6YbGhkGc9MsAlhtehWzFNs40fyZxP+no7Vd5iY+Ig/oecFC2LTMvRs+Fu520atLicBI0ULYFJaPFQbjkVtXB3JwxGRIpktlw9kCa2Qy1ajmfQEVDtOlX50JwSeAz241fZUsG7qwa3ahyibdsGuelMOq9obV/E0mfHXZ8Ily+wMIEOsQwqQVesdLOJ6CDSVWm+yimNE6nBnjSREu/VkPS2xZ0/aksu6h7m5tO2QdO0mm2SiJ+X5mKqrq+yKleJ79hX6ZgScs0QyYd2X3LAm3047OmRGyyITqEeanzGIzv3dH2Z8Hn/sOPzNQef196dAt92z2M7txdmXFI233Qaiz5wu6p5fk5SpPm5iCXZxEPN0cyi/O+Cx6HjYOvnAs3I3VuckTt83jspvSOyfd5e2Z73qAY3Z6fKEwrdxfiQE0YWWM5HjzSMD6cL2jHoeIwxpuixMl67OyXecFy9kp5N4U4zcYNRYXJtZMfTlctD3jC323gGmatoc6fpka/S8A+gcO4V2IGWoz+pR+F+DG0ZdKp3RVGSyVqniB80d0ZjWHLRpDBHjGdQSXxZhYCqCAtjXDkdTUusMdg5AV/LUVd/bRjOq1OaR4hFj9x8hBbJx8+rcqV3RzoEUxbw8TP6R+oGSIr9OOzpjRts1RBKcpbdKxbkRQxKn0lB5kVSxr0c8LYL3p+6/K/tLdeRQxm5g4tY4cxZZc0Wt7O0JGjLpoJtZFCvvWqX0VKMheXTRHJhtuYVKR86Hk1hnJdOsHWwQLOce6NjdkSA2KU5Jtm0O77wr81C8TE+5Egwlam696s2vyvdfLjzySPdoiPPREc0yMlyPMa0sNJXSdfzh7lftWGyNGi3nAvhxMdnyOF94gajIj35uCE/XQ1xCBxSscQzqDAx2bPhGnrLCcwpeGDdL1+lIn1aTsFuydItyjXgENzuwWBUIhm0XOo9scuXyReYnBxPymbEwn1e8QwypjOfZkTtji9VJqq+nYpkfEdUgZ0UZpKf1qzckPW6UZGyMsQJ+1ckvV2RP3kpkFsJN8HXrkFJ8ycT4a9JAn5b/iq3y1WflkmjaWK9P+m4RHLifaj9Bgdk2OPqQy/cYGW/vSvPPOeGYKYfo/Q7wPm21sjaDnhanHHUkcvPMdaBHPQQ8P3B0jK1mvxxLx33l5oLy3HC3c/M+xicjZki3mnGqwy7zcJS4/QLJGbTm/6U82Oxo1tml2h5odURF5bJsRwl8oecLPItVMyhwh0rssKK6ZgGuSlLh7iPMW9U6ZFVLTUfqWZJUl9qSOdNdIMtpGlKTminN7a3uk1KwZOmUbXrtJnVqlizTVVDOsnjGWS66J81zRvl5njEqFRLiQ+se+GrJCKHk88oNcdsZolLi1HVoOGS5A8Ry7Y5SriFnu2PadBV7z3Z9ACSz9mqVu06beLfRKQEfmBtGWSafMWKbqKqUS23Nb7UsoKEMnZ3r1Y8/iYiPaV2LomlntJE4zvbuzcan4Yr87zU4dA47hXGtunxN0VwhrdnUPKHJ1XmUBtMN/+p7BTtOm2VYlGs2ZZKa52UzcpgWrh4yyWxDvz2ZnFdUPS9uW6/J9mXw56euMEqqvTUkOpxcmunLLkCmvnqE8IyrQ696mfgRbKn4EMhqFB1fm5moSCWkeONFPYzyTviOxdyBBJkmpa5FMtts8S9pe/sEnGiOTGAfJqWaxo1VqX02SVaXpSKvfkdOh5LnAqLzmJytsw+M1v3+efzgrt+mpaXaWamGVdfOE+2Cp+eJz5PizNON/7sks9kRPQPOVmYSmKIomV43ZAUp3YQi504sq3EMMgtZ4SW9161XbU4YUuaTmKos1H0sq86AzQNIZMc0yWlHc9gcuiaqpqmoJaNGx6tlIz8jJRKsivqULo5II5nUNUU3RBKxFnmlncFbeeO8emFr5LpTBEd7xavFH17GwRjjAkDAc4tr/TnzrhHWY1LKeJjGXT+BH32qtmPE1evaapimoJaNrY8MvQ7R3XSEJCpOSGzcTyDiqZoVaFEHDd3St5XbIzxZW4gdaPSvJh2tne80rxrowPSxbmzvdOU92rq+Eh7NSpUfTRVEeYLrBsbO16/ZdIH9JzX9kBSunSvqJQr6x6tlAFd+gAr5cq2cPMZyTSnxOIZrCFnx0zsjjuYTaXKolreXvFopY1lpeNJJdm11IlDqTblfSqbGtwRSsRVK29f9VwD4ewJaMV+HPb0xA2WKWnVFIcAPnuRoinQgaHxjq+XmV3iosaYnl9eKrC5POUXFwuzieaxw42mj3CUWOPEg4TlktjY9jA37EhV0KdpOahy2/R8iEPbdnwc2rYRRw12t33Om07y2aX6Fqf2tg/n+a5d2r1lG4noH3JSMCV4RVSkRYVxDHY+fS7TWaCDQk8HNOiowagoStZrOCsdP5KjL6ZBJZcOdnYn6XLska8yzCGUdMhFwIG/mIiL7SIb7IYrgSkDQZJY09UIo7qYBpWBdPC3Eq0nNqp+dCDAdm4wHU82hyfUIVLp40Fd9UVRB4PuFdFc00kZDBm0HwYtNZkL+HwGhzODSR3Ovx+TIWYButKTfcS+HPb0xg021CFUNZe0+72nkReny6vUA5e5h8JdRa5zdeQg4AHoGZjW6tmj6JEd3tEMco/ErZ1AzbTSaXrrkPWuGIx6fE0b8h/16ik9F3EwG9Ogogy10vAsk47ckwB64qtUWTrT6qfhKAjfktY+7Rge76gGu/MTlMu2OdF0fSDidRLTIFNyrTQ8S6cj98RGHxhoIYxzg7kj3ViprB0ZGxhtcQpyQfgYqLo+4n+vSKVTg1FvPnENJlOf0vOg2ewJfw0/ODw42ckZ2iYBnnxl7FC3erKf2I/Dnt64wSoDGakepxNVHdKhAZ14R8kH5phvyP9uZqFH6AQAvQTTmMqltVvkChLrkMGuLSMiIjXDVIsqJXnhWQSh1XGDUY+vaaMaL5Wl1eakqqNxKynFNKgoQwMKmeYNOdtTjEmEsPTEV6lQKsu44UxE7wjRDwdjisbIchdgj5vpJ4rB7v0EFU0b0nilLK02b2dIF9MgU3IZhUxzy5A+nhhjXDf6wMDNA9aNjebic6IENHNElNGR3KhpXNqQr872Q/RtS7o+pvPdkiEtq1e1sXTcm0/7BpOui5HKZqey1vp1abU5pTNTw90dxGqpE0dSVC6tbEp57Lo3ibAv2Y/Dnt64wbJUWk+RtVsypetVDtE/QEzPL3NX8G/jvTNniAr1UnEOFS7lmG+5dzeBgAeg12CkBEUx2oRqGc4gU7pbRVShVDbsaephWkYx6AnTWbqdETXLpPVMuKZ6Sh9N1KCEqo62r34i0BtfZbtfn9yD0Infa/o8IYMsoRSDIakN70Kh6fpQiDQC4Q1KqOpQ2GSHUVFGR3IhfmtERLnBXPig+kiNSdWPj3UuXx4RsYFMaiBc01Q6NZaowShm20EZOzQY8hCDw4NToe1GakxElM5MHYm0w57x8Dd+2CdF6fflsKdHbrDKQKarat2qdn4xZgeYnZ2lfL7mgnclyA4s8n5mepryBcpLibrC7x6HgzgFAwAAAAAAAAAA0GxNeecXHTXfCouLeeF9b6bn5733Jsrng3ePAwQ8AAAAAAAAAICDSSPb3MJMs257YXGmVtbdKz2dz95ixbjCYu3fwN2jAwEP/LHTwgdkbgcAAAAAAACAvmR6frkmdwoLjXT1NfVOs0vLYgm4Rjr7GdHdbu+dn2tmuK/t79g9GSDgAQAAAAAAAAAcXGaXOHf4LD02tdrb0XZ6YTn07tFAEjsAAAAAAAAAAG1hVbtWTaUzzC4F1SZolc4+xO7JAA88AAAAAAAAAADQB0DAAwAAAAAAAAAAfQAEPAAAAAAAAAAA0AdgDTwAAAAAAAAAgLbgprXXXTgQwAMPAAAAAAAAAAD0ARDwAAAAAAAAAABAHwABDwAAAAAAAAAA9AEQ8AAAAAAAAAAAQB+AJHYAAAAAAAAAANrCqiKJXTeABx4AAAAAAAAAAOgDIOABAAAAAAAAAIA+AAIeAAAAAAAAAADoA7AGHgAAAAAAAABAW1gm3+suHAjggQcAAAAAAAAAAPoACHgAAAAAAAAAAKAPgIAHAAAAAAAAAAD6AAh4AAAAAAAAAACgD0ASOwAAAAAAAAAAbWFVrb3uwoGAcY5sgQB0hF/+8pd73QUAAAAAAAAi86EPfSh8Y8YYEZ17IMIukbjn7C+JCLq1BkLoAQAAAAAAAACAPgAh9AB0lkjzl/1ILdBgf5/mQThHOhiniXPcNxyE0zwI50gH4zQPwjnSwTjNg3COhBjSngcCHgAAAAAAAABAW2ANfHdACD0AAAAAAAAAANAHQMADAAAAAAAAAAB9AAQ8AAAAAAAAAADQB0DAAwAAAAAAAAAAfQCS2AEAAAAAAAAAaAtuIoldN4AHHgAAAAAAAAAA6AMg4AEAAAAAAAAAgD4AAh4AAAAAAAAAAOgDIOABAAAAAAAAAIA+AEnsAAAAAAAAAAC0hVXle92FAwE88AAAAAAAAAAAQB8AAQ8AAAAAAAAAAPQBEPAAAAAAAAAAAEAfgDXwAAAAAAAAAADawqpae92FAwE88AAAAAAAAAAAQB8AAQ8AAAAAAAAAAPQBEPAAAAAAAAAAAEAfAAEPAAAAAAAAAAD0AUhiBwAAAAAAAACgLSwTSey6ATzwAAAAAAAAAABAHwABDwAAAAAAAAAA9AEQ8AAAAAAAAAAAQB+ANfAAAAAAAAAAANrCqvK97sKBAB540CYFmmHEGLG5PTruDBW6c6AunyAAAAAAAAAASEDAAwAAAAAAAAAAfQBC6AHoNSp87W1eFTZkJpWRwSQsb/PLq/XYJm1MGR9r1ba6bq2tO7axkSmWiXdoXipXS2JtEVUdTbUzgRjWoFExdsywRlVdG9JYG71yUKXtdS52Uh9hA+luGzQ2+G5Z2qLk2GCujW44WC0++c2ieLHc9pnDH7ujE8bTH/v20G3+bdd/fv3Js+K3HdA+AmvGL35kbAobjn88e8/JNgy+Xv7Jz6QLM6TBzZdLv3hZuvDveSx9vI2OSGxbF35lloQNo3fqt0zGt1daqV5YccRTKrf8lTrqt8Oq+cpvA2oQZaa001Nt/Eov7z71belynXp0/IHb49vzN5564BtDU+42r21958lKazNj948+cr+aUJ9crPz+gw9duChsePCJT/zggfj2nnvsp58/K2059cX7XvrCcHyLnlibm0AcAsUAACAASURBVKUN8TeTSt+US+RDMteul4u1P1V9cljXW7U1VjcNQ96WzWXHU0l0xBtOVpWLvyKmMqWtp2ccg9zilutRqugswQdmTH7zyF3fe6b2560P/fbph87sbXealF96+a2XdoQNE+/62nuHOmH89HtPPTzRub1ALwIBD0AvsfO2te0a2pVWrVI74tk2vh5qZZKXdK/BN1b4RoqNn2BR7hxmtbpluI5smjd2TT2lxxiAJW6wI5TXebnq3GhscINo4ChrNUJM0GCZb254bLZ2+OZO27MJRETmuW9eP7fq3PrGj6+9kYx4Ns/9P0Xvi9HBq1v//OOya2v5+cfLz98x9Pefaec8rQs/Kl1Yc2699LPiT2KKZ/PcE+VLrq3BBl2av2GtSCfTn/x4mxc+X/1V9Z1t59YbvzVeaS25ffCS7jWsN//dokH19AcU9w2ttN3R1ZPmb75949eXnVtXnlxb8RPbUe0/GXy5rl8OPaOYPJvfeujFb644tz732E+fo+M/KLz/waj2zv564jH3tUwXv/PixHfanRcQMEql1V3XxE6l/F+VBMSzUTKKYdp5SfcaxZ1icUcZGc4MJ/704VVuuX4T3OSmGVM8xzDoKd1rWAYnxhSN9k7Gn//+s8/s2cF9ufrHt77/R9cT6fKf//FyMrL56h/fkaYGOrkX6E0QQg9Az+Cp3hvwjRVe8nszBKXVFsab+Kv3Bq4AgZZ4i+0GkdzjHTLYETzFts3uFe45DEzYoI96tzE2WtkMgbd6tw///ONbb7RjnuiNH7ewL+Ct3pvvPvnz2BeFt3pv4C3FW9J6F/93vdV7813ZLR8Vb/XewHrz380bUcz5q/cG2+aFX1nuG1onBby3em9QOfuVLZewjcbKky3sN9k7Ae+t3htc+vz0r5+LZM9Hvds899iL32rzMyXyU+8NijvFtRBPNl8q5RbGm/ir9wbWxmZpM9mv1lNsNw9o8Ki/lhgGW6j3RgtuVWmv0pa98L07/+XPe3RsX7zVe4MLv7v4TIj7RCsu/7mF/YT3ig43rQ69utD5PgICHoDeoLoeKLD5xmrMp2Rp1drwHZ0LVPhGGHdnyGZEllX0F9s1jIoZQcwmblBCySQSP2/tBAvj3ZbSOhGDZXmmfeAoGz7KhmVffXmTYj8T13++GaSuy8+30NWBvLr1/Kshmq0Wnww6yvrZwK56s/lyxV+91zDPtdDVLi79LFDwexlcM34RdJQQXfWltGL6q/ca1ptBke1Ntq03W6v3ejPT1YyXwtymYrH+wlaQuq6cDYpsb8VrW2dfC9POvN7m4D0uF7/7G3/1XuPS51sKcpnNb31XbHz8B4VPXC584rLkxt/85uO/v+jaMxKmsRYksIs75VAudDeV8n+FmvG1Nndaq/d6s41QzcLBrVZiu37AKBMGcQxy4mEOwTnfC3H1wvdSX/nNHhy3NTtrPwnSyRd+9+cL8Q+w9czvtrq1F+hdEEIPfJhjlHdsmqblZZqOaCc/R3OCoekFWp6P0J6IljjN9tKBOgPfkSRxM2Becstv850Ky0WMF2zp2Jeobsuu9UE2MVlXtA7PfHWbV8cCA+mNqik+/O34dtmLbpWqih5OOccwqKd0/+Bfa2fXVvssk1ZjBLZ74FbONbuSF73My1WWDncHjmOwSobwXabHmrp9YIyZ9kL6KjdCd8PRqXPeq81lt/yrxXOr6XviLKIOK/7f+LkctNwImJfXw5tvvGbeMxk1vtW84L3aXHbLv25cWFNPj4cy+N+vC/+N6x/5rD5MrgX2r1cvkSoG0l96WVp+bwfMy+vhrUuvW6fvjTErb70jCWk7YF52y69aq9vKZIhkHKVV2bU+qd51Z71XDs98aZWXpJVBfLcp4OPE7ftT+c0L0urpRsC87JZ/rfiby6m744S3hhf/5npTwCcStx+SS9/6jpTDoREwL7vlz/7+WyvHvxSmTyt/fq45HTD85Wdt3X78B8+evmivsV+59G8rf3Eq/kkWS5IktgPmZbe8uVmysplo135rx76EaRYlGauOH0pn62/JnnnT3DV1PZFAeodytuPbJS+6xbnCQkbSxzDIueyTV5jaODeHZ55bxJVuBtKf//7XetD3TkQX/njtqvCvHTAvu+W3Xvpj+fR74iztiif+25syAL0IPPDAxeIMMbd6p3pBtZnFsHYKi8SYUyQXFnyME1Heoz0RzYUo4TbXrQN1im0Sh7yDJ5qD2twJael7JA9Vdd26vBJWvRNRWTSeYuOTzcexNiYn0qtQcPC1VRGe76qu2avTVU0TV6qbZqhJ/sQNir56VVcjDv/8KEvR7KJyFv8mIiOkczqWQasseEQ0posSXSPx30g+nCavVoTwePWeL9vL3cW/qaacY5h/48fhwu9Xi+dEL72w3H3so8PixMH6q+VwUSMCr1cFD6Ny+rP26nTxb6op5+gG1Xtq6p2IxvWPSCvY+aboS18zLoiyX1juPnxvSpw42HzdlHR+SFa5EB7Pjn3Als1s8gOihObXQ0UA8Rtis0H19J3NH1ZmSpNS4m3Ly4LE2+Bguyk/JF4rC75n9f2P27JZvftxUUKbK7Eu15UnQ4ffXzab1+GE1jKRaKKcvSSEx4t6e/hLz0o+8+d+HuoiuvjzS03X+tTxvxYl+tS7Hmz+u3nxD3H6W8fcFR5f+kDGXu6uZzLi0vdogVemsXq9GFa9ExmGaFwZGW6odyJS9Ukp7YplJBNFb0nKWdGaIp1pkmAPG0Yfz6D4ETGmCGfKFDnvXeRw/vj84dk77/qb3lTvRFvnhQibI++52V7uLv5NRFcvb1+l6Fz+c5zw+3h7gd4GAh7ILM7QQsu66oUFWgxTeD1PMwu+b865i7fnW4rnlu9+2k+oE82592rjQJ2jWhEefimWlnzsLD3o07IlO28HrWZ3wqvCWEkbdDrYM4PSU94MmhewxIc/0xVpcl5XhZuPFS78LlmDptmMnVTUbFLJ5y1xYsOhnIm0tE/LjhpUnXd6pW0P0fpl4WCT6dskH3t6SkhBv74aeZ39+s+vhwqeJ1p/TZLlt90hejTU2+4QznNCjSqWNteE39q4elzysav/20mfli04mf6I7SE/qflnv2PD/rL8+Enxy1OOnxS+23ElRuJvadn5oDIq+diVQ5M+LX0RveiUmXTq8NFJadQvzUiKen6QEhTw0rLzifStko89devtPi1DGn/hRrjgeSIiulwVBHzkazI2F/8ghM869DYd/2sh1dzFleiBtrcOnZL+Hz55a2QbnpiWqJyzunQjy4qebqllK4xS6b8CVrO7dhEX36rqgOP2mdKyYmMriWBy6ZfGmMO1zYTPIaRwjmdQ/Ju5HOxOz383JPz5738t9alnz3fhSPHYqVxr/pM+PSH52E8fFVLQ75SvUUR21r4fIww+3l6g50EIPRDJN9X7wjLNT0tv2co2/7T8lheicm6GpttGCrSYp6VZ7/bioZsTCnmak3epU6jPBYgB8OJeiwWpt/EP1ElE5Uwp5+9SE/V8hapxfrhsZIrKAWnw2MgUGwltUA2K5OeiG5ypDg3JmErUaMBNi/TA6cQkDVo7FXuYxTJ6+4q2gSnKVZdyVjUi209ukhViEjWeQUW8RFwHiul1F1hbFRWRU4eMT6r0aqPBZXOdKIJQWS3+f83Q9/Q9D1TlWH3/bsgTB0Q09tFDf//R8Ad2srUmjMRd2nhoXGn6p9asTVLDiOfhezOfvNdjuzxZoIiVhqRuyBMHLQyGRxbwTtmcGWTNgfk2lShQVyu3/FV4zwDLCPMFN1abZ5oZpNVfGcLKfHbsA1qYAH5PZAHvvFzHJoRbR9TL9fLu2WZwfur995u/fqHVr2vltea9fmyCfvPtNWFlvvr+x0djBfAHc3FFmAVy6m06NTVMZxsN/rB1kcjRwM2pW4eI/HbZfL0dr7uAJMuZ5rhNq4pOtm+cV02i6PfxbC47YASkwcvmstnQZTf1tgq82UhF3lyh6dJcOnEKEbsey6CiR5nY3oNM9A9/44efeuFvHnmh+0f2Ybss+NVTRxyXzWD6CG01GlSu7tDpCOVcyy+91gzOP/2ew9fkWP1E92oLq4psc90AHnggkG84smeXXBJ9lpYX6n8WAj3w+YZLfJqWxYXls8SXGk0Wm074wqLUXjz0/HLzuOIujr5xefn6/DItNIwUhLnadg/UMURvtpZyPgalLWFi1x27jykTbZegI8dA3zXL4MIUJ+8V5rzXKOLdh5sh5u4TNCjFW6pKQsHzRCRrY8X1GUlbqqEC/WMaTAvR9VUurod3LI/X4izDE9fx0tiks1tjE8KWVTNKbjWpbtxtn2ldiE7qBk2qodahh8US49iHx52/SmnLmtWOh0Neyq6c/rguzAVI3XBo+ySQfOBylI1ry3ZbhTBqiCpdjpOXeuLKq8ff+ZXxilfi+hBIeePGJpwqT9oieshDWBbrxk09OhTkeJZ64sqrZ/7622vf+fZu5LUewUiK+tSU8yI6dauwZWUzVNq5B443A+9XLv2buIRAWh4vufcjYohJ11TFmaNE2hI9dl3VJw8lUb+9UhVS6CnJLIAX9bZ7ibu0IboLPhmDjoZdrwd/60O/feWHT93f5aMGcHVHGMvl0ocdb+dSwpby1SgLIqUKcBPvClmILt5eoC+AgAcCs0vEOXHu7X+ePhPWTnMiYN6V9G62Ia0LZCvrp1u0J5qeb+7ytJewXvBKVvepximcFwR8mwfqPwbZxJQynkiYZoXvCE8bd4B9H2FZpeZQj2W0fXobTAtz+2K2+d315gIDJRenIn3nkDLb3zH0sTtaNXYyoY4Rrf/8+j8/fs1+hQzF3yOsCz8q/uSJolgB7vjHM63y4Y0rw0SbL5d+8kTRfp173b99r7FtvSOUA5AD7KXYe5/dvYvP7RWSAr996IHbWzUmIueUkyeXi091RMMnzvEvfdGeaBKzzV/6vJ3BjujUF/8icm35LqCOH8reNKwncfOzNoXHiUeA/b6Fk7hSzR1g30HufuqVH1aefij0kLT/kTLbDz383nDzuPH2An3CPh25goQp0EyUBG+2Zp71mgiYX65PE9hv2i59z/YkqPGCe+nTNH0qdGb8tg7UQaTF54GNAxef18idUCYmk3qk8g2p9jvLBU8KWIEVa8TGISb9kzIopbJP1v1OoVe2h28c26CSYwO2d73Kt6/wzSt8U6gYr+TYYIQAPpHqeoSqbKEbi8Hzk9lHPxMYG+CwXHn+8WtPyvH2b/z42j/HLEcvZ5JLsrHfXuo9j2XvOdm6TfWcLPiJ6NLPij+JXI6+aT9YNguN2yvzZr35K1OQ38qxKdG9T6GUuUfxuUBCyGahcdgyb2Lw/ET2kUdDuHLFDHatmhXPtozDj87WxQj12LdeD9f41Bfu+4HtXV+58MHpn05M/3RCKCZ/6ov3vfSFGGkZbIwolZ9DLj7XM5mbDqWzwQ1DUdwpbQhfVTaTyKRA1JRwIRonbtCqyg74LqmJM3/7j5VX/u7h7hwsOtd2IhRODd1YDINPf/Ded53u4F6gb+hfJxroJO4Sa5Go6+RpCjVBarviQ7Q/346u7tqB9ht8Q148705M1U+Iqez3r/u9hj7C9DLf9Ko5r48I8r4nKD//TTsaWb3nf2QjB468WvYR6uXnHyf6duto/L3AGXhvnnuiSKSc/qy/E/5100eom+eeKDeq3PUm1pv/bgrp7mn0TrlKnCM+v0XxuRXrxlSCFebiUTn77ebl+v5HB0Jdro74/NuHvtiQ/esv3HhKEO3rLxRX7u9ahbn4PPjEJx48++sJr+rxDz7xiR/ED57vC4o78uL5VDqBgPy+wDJk9a52PYD+AHHhd2/ZYfBH3nPsg+Fm3ePtlQhWtXsVCQ4y+3rwCmLgWfutS5zxLTIfPnq/tw60D6jwNVm9O+vJ9RlmVciKpCjBmfP6mt0r3uqdiIwNvnlFKCO/14h148YeGI5VOr4FYavKd5Vx/SOPZT/5WPaTkuNdLjIfAfPcz5J12ybHtnVBVu/OenJENKkcG2y+e5dcfO606Ksn63qEAJCOINaNG7t/KGzmuduz72+0HLt/9IuC037s/tFH7heDryt/CJ/Zfs+49Pnpn3qqdyJ67rGfTky/+K0Inv++wtrclNW7s57cfoV7qPdk8vYBL8QKcLnDnwxZOj7eXqCvgAceiPjVfqsln+t0ibXzVCBvaZ1wQHvXDtSgtGpt+ISeZiaj6uHg9O+JUeFrUuQ8aWMJrah3oiQ9ge9jkBtCdjtVZZEHXMYG3/VRgjF82u6kdG0iGtwVouVJY4Nj9Qlb8RTK65zGWNrVjTd+7Lt6/LbPHI62NJ20sUA1/upW83CT2f/9oyG/F21skkjScuo9Xz5UF/+rxSebLn2iV4vnVtPivMCln/muHj/+cXcoe2ukwm8xOP7x7D3N/lgXXjZP14u9s+FxuiTpecFFv2b84kdGM73468aFNdXhvb/xW+NNH7k7eqfuVNEBSEnjw7JtXZAi592CvG588gO6X3cyU8roSnMKwFHQbuXJNb9CblOPjodYmi6iHgpU469tNQ83kX3g/vC3EfXux8fv9nlv7P7s1AvNeYFIBe2ee+ynnz/r/VZ0T/jQyVCu/0ufF6Llaer0S8/+xSlnZza/+dCL9Ox9X+pGLEFC6d/DYG1uSpHzpOqTkVbUc5P7BfzH0cOJu7/9DHJX5DzUe3wO5wIHDFvPNCvApT94+/iRUIbj7QX6DAh4ILC42PhLSBcfg+lpyhfqIevB69On6QxRgVq1P99Yu36mHQ951w4UGaalOEVYBt8VtvnlVWmUHHGuQVEYhUku302DFjeaoyZnJflkUDSKXCegAwatHS5WOh4Ya4Zb6SPMWm/63ss7lA5dPLCBWzm3xRuvCpMiq8UnHy/6NCw//3j5eSKi9Mc8QuIF9U5Ek9lHv0yChjfXLxNF0Ktu5dxZjp9U6fWGKHi9eolUr3h4OcB+XP/IZ0nQ8NbmGlG0qQQ2MEg32lrZ3pJV85XfSkol+qxB+6hjE0QRlsEHIJaCo8vFp77id7lWzn5l7SwRUeqBb+xtPPzQqSmiRJ3hF7/7+6Z6p+M/aKh3Inrwiftef+jFb9YPt/nN71760hPx1nboqlCrsVcw166XpW88lb4pcd87YxFXrXfBoMVNeU4J6t3F4VxaKOzaNpe3LjT/Kb/08sWXfBpe+N3Ff/wdEdHp9556mGLthQT1/QZ+e8CmQPnG2vVlL/WeDx1Xb6tfz11qUfpioP70dKv24vY2Q9y7dqCoiE71asX5mJW2BNdvSwKXeh88ETVSQFoVZ3HnKMwSx2VMDSGl2zdoWkJNtg7Fz4sV5d3556QtWqgAgHgGDWEM4U41Lyaop7Ik9cOhjglP+/VVZ7fWLwtbEq7u5tsND1e/fOi1KC5NIkV0qkt12t1bOlDdrZG7TpF9+y5Xf6ui8WGQnOoOz7Zzy2DE5BdO9c6OfaD76p0cTnW3Z1uuEq91JMZojxk+KRS4u7jiLHp48Q/ClqnhwCLwRJv/drYZ+eFKNT/8pS8Iiv3specoHtIcq1QT3r0lqfptrXGqd30gk7x6J5J84G7hLW0IGb3WpkGXelc0qHc3R3LCWG6nfM3x9k5F2JI+0seLEcHeAw88CEk+wsL4M9NUq7eeX6TCrNPXvbhQ/8MWyZ+apYWCb3uxeHv4hPOedO1AUdHEqPgKVeWfppSjvgsC3qHeU2z8RJyicYypRI1nPjctkgQzF4ugMzXMSKBdg23Hz4dB1YQJeJMseZrUFKWuGmoGNZ7ByLnrI37B45Mqvdr4wC+b60Si7FlbFRWR2jlFJHUjaYbGBfffmrVJqphQW5LK40qIXNvmOSFX/PC9mY/cK33/7jkCj250gMwgaw7gt6lEJKp0WcBTBAHvUO+D6ukPKP67SynuPGLs5Rz17nr1rRmbEG4drstVFvCdu1wrZ78irpx3LHp35qh316tvh1NTw2RL7j9sXSQSVfrFlaYap1uHQgj46GntY0UgqIpOZkOl86pJJH4okoBnWscFvEO9KyPDmeFOHVS8wDlxZ6l2qWWoH0M7Bh3qnTFF62LRuL5iMH2Ethq53ytXd+i0OFu+Xb7a/Cd1pIuJ5bqJFaV4BIgNBDywESLMZ+akEPrFmbrureO/hrxuaZ5mFyhP9fpzS0LFuDnWEMmzND/t3X5hufmWeOhpl+SOStcO5CAz2WLkSkSkpYQxdIWXK0yQ9Ly87WjZSSp8LQn1TkQKKYLeNiyeEdwpUn0gJVwJmnYNcrlJrA9SHwkonC4ta69yoyqtMK+WfVp20mCgmHfveNtnDrfO2T42oTW/i9XyG6tZYXl5eUVYPz822cHHzNjt6bGzdpB8eeXVodvE9fmrphgCPy4rouMfz36ypfHhceESWTMvremC99v879d9WvoixeRvvmxculdMGm9det1yNK4bP6kOv2w1BJb536/TcXF9vpzKfmjceeWP3qnf1bJbsoC3bmwrk03HkJQuLoJs3rYuRFDv5Ijkd+eZL62K5d/ZgOy6mnp0vLU8lAV8+Q+XB4TYDSldXLKyWUaK5HfnmV9/rbzuaByaB5/4ROty66duHSJqXEQrl/5t5S9ONY996d+E9fOnpiJHk1xc2SJqMYUVclG9B6qiEzVUulU0rGFharZomI6WncTa3ExOvTOVqS13ltU1Jy6paqkAe2QHfESDnCyo99DkUoeJGiq9fOFy+YNCArkLV4SbdS59uLtdA/sMCHggMDvbiCHPh30q+LG01Mx4N+dlamHet/3CDC14dI6W591b2+pYRw8UjUHKUNPFtP02V6fq0ao7b8sl3DocdLWzKtV7H4mr3omIlJRq2kMs06juML0WbGhWqzvi0CusM7w9g6YYKh4qaD8WaaZT80jlda4crWv+8roUrK6HzHgXy6CWFqLoy9wgad6hvCP8Ey6S38kdqdvILttmnvvm1lh9Ubp57pti3XX1ttuDzbeYL1j/+XWhtLtr6ftk+rbJ4rmGyHzjx9fWHjj0aD0HnliXjqIqIiKik9pxssu2WRd+VB6u12mzLvxIrLuuHD8ZZgZKOX5SudAs4W6e+5Hxkc/qw3WDcub5k1pT24+rx8cNuxr8pZ8Vf9H03pvnxCR2znj7cEyyUaKG95u/8ysz81c18cxXfyWmjmeHJkP+aPjqb6V677cEqHciYqOT7J1mrTjrzX+nW+rdcJaRo0lxiiEct6enqNLwGZu//vbWofqidPM3394SfMnqVIjLtcV8gVwNzrH0Xb31dvXXzXcrZ7+yRY0GjjJydHs2bGb7kDxw/EGyQ9k3v/nQr08W3v8gEdHmtx4SctHR8IMfDVO5/fhfP0DP2bL/7KXn6Lgwg7D5re8Kv49QMfk+qAMpKjZC0Izd0pqSrZVqM0olMQm8nlI7KuCNUkWq957rnO+9hsKY2Qx1t6pc0euDMu5IIxfyRxnXIDeld6HeAxg6M0EXGtN0V//41jO5+vLyq3986xkhEceRicHg3HIT7/qa321gZ+37L9tl3h2L2OPtBfoMCHggMLtEs7aH3MXCEuXnApLACbaIL/lmrRdd32Hat5lUb28OFA2WG+OlptrgGyvco/7XIMtJKeilCu3tp4ivrlvbUi49n27U+nJCyQXkw9c1VTWbsXdGxbjh0UrJaNKIwKgYTTWuqEPp5irweAZrmI7kuZ1bvpfOkSEo5N0rfNejkTP3u5g0XsmxQSG6LoZBPUNitvzddVKFLPRi9TglHS8XSvqeB4pvNKW1nV5O5o6sXBCu/PzjYrk4W2zHRr3no+lzQom49bPX/9kzHbezJ6GMn75XuSRK7ie80pWd1OXE776h8sP36sdfFpT/mvGLJzzzDyin71Ud/14QSsRtvlz6ycte+zl7EhLl2JR1QxLPXhGQTtnsG/ReWjHf2Xa09AupZMc+oNXMOvLM++/Fjk3FuGBTd9+vrkjiec3jMnHK5qCg94g48sz7doPU99+feK2R41/64vBz37Fney59fvqnn3e3euAv5IzxUqr5U1+876Uv1OX9gw8c//zZS81mD/3+VDMLvZ3Bjojo1APvii/gKZvRNyuG/TMp7hSLO+5W6nBGuiikCu1RU8S7MY21Xeli9OkGEZE+kJnMJPF0YSqJy8Isw2uJjcIcelus8eZIMhfDILe4Jbfy3qu2q+bszIHk9HsOH7ncFMl2ojiZoQ/Kpd0u/O6iWPjtb+9F6ngQAFJQAJklTssLzo0Ly8Q5zc/SfCMUPlRCu1ninJZmPTY61XuL9kRLPGlR3bUDRUEbUwYDxmxsJKwHLCblpJNRK0pWD+hyNM9JUgZDBu3HQ8l5FGZzMBAl8Xscg2m5pl2Vb1/hm1f45hW5DJ7GsnHX4Y19NLBae/pjn+l8/dk7hh59IFBWxezJ8L2pIEms3vPxCFXEwjQ+/vGM86An044F8233RCIzpR4L8Gkrt9wZ8ifDb6z6DvHbP8TonVpk9zsREY3dP/T+AGdT6oFHO12iM9Qhph4dTdj9TkREp75w95cDQtmP/yB8uvgH3i9Vp1u58MHpn05M/3RiWi5oN3X6B18I49L3RdXHBwKui2wunW3nEEEYhhk90WfbMIUF1klRovzi4xjEYubo5MYD666ffu+7TnenM3uBVbU69NrrM+stIOCBi+l54lx62Xp7dqm+pal+p2m51sxH+tq78JbNfNsL6+flXjaOu+wdC2CfhV88fOQDdV7b50600PBsZCpiCuioVHgp+VJ2qqYN+UtuPaVHzeAb26BlxZMVsUh7FVe3GTgasJA+EYP6iOTG9zLKhsfaeQjIZdtc1r0qvXWEsY8eaqXhJ7OPxu+JXLbNiXrPY+loBbJOpj9ZD5v3xq8EvTvpncS4/pGoPZFgkx/Q/DW8YkezB7PNr8eeB5xU7/qA2uIu114JOvXux0f9NXy3Kr3dPvTFx7MtIqWiF64Pz/CXnr3PX8Mf/0E9qD4sDz7xiZe+oGn/jgAAIABJREFU2FKcP/D+y0J5ubjomcykv4bP5upB9R3D2q3skXJgWivJbcfAd8ogT7iU3YHhyHtu/lt/DY/AdZAICKEHoJfInVByFb72trgQPWoB9phUt3mi9cttVE0b1XipXC2JoyBVHU3F1I4JGGTU8YzF6TGWrtL2ulTvTh+RHeMdNqjk2HCOrB2+7Qj31NhgW9LdRr3ny4fvWS0+Ka02p9s+c/hjd/ju0wnGPnro7z9Kb/z42vOvipsTmURQTn82e3rN+IW02txXaQczrn/kMX3z5dIvXpZkQYBEJxq+N/PJe+nSz4rnXhc3R59E8IZNfkCf3LYu/Epcvh5ZM8vZ5qIzqJz+K8VdPd4jL30c1LsfH7/78u5T35Yu105qZi8mBh75xgC9tvWdJ6UZ0/ZD9EMw/KVnP/Glld9/8KELF4WtDz7xCcmdHppTX7jv8hfo4ndf/OB3NqU3pk6/lIB0t9EzmZsy1uZmSVyI3pEC7G5Ms9ipQhchYBpTOVmOZeptFGAPb5Bz6PfYHHnPzV97T/mll996SXz2Trzra+9NuuIoOKgw/EAB6BC//OUviehDH/rQXneksxyE0zwI50gH4zRxjvuGg3CaB+Ec6WCc5kE4RzoYp3kQzpFinWYtCcL/++5OzYf+H396jYigW2sghB4AAAAAAAAAAOgDIOABAAAAAAAAALRF3yexy88xkbkwSbuT2z00EPAAAAAAAAAAAA4u+TmX5PbY5EdhccZz95nFQmI9tIGABwAAAAAAAABwQCksztTU9/TCMq+xvDBNRJSfC6HBC4ufXih47l5Y+HTyEh4CHgAAAAAAAADAwSS/uFAgoumF5WW7ePb0/HJNhBcWFgO88G3uHhkIeAAAAAAAAAAAB5J8Pk9ENDtvy+8a0/Pzs8L7fhTO///t3U1vG1ee7/H/KT5Jpu3IimXH0aBjazpoyJSDpJGLwBsDBnLXjUxMAbPM3TTuG7irAJKAXs0b6JvN9LJxRecGvZ4BDHgTNCboBLFoodFzZScYdSLLkRXLFMXHcxfiw6likawnPpT9/YALq1h1WHyQzF+d/znnoYhILn/HcfidfE5E5OHDiPvgCfAAAAAAgFB0Q4/oNtLTbuXzXO56z13Xczljj2lBgAcAAAAAvIJaHehy/Xqu577c9dNQP7ATvbVTsXDXvlPxbqHYr+FQCPAAAAAAgKmm3ETVuFsHfKcLfrD8Wmu0+4ox4V1hdaU1Mv60Dj9CBHgAAAAAwCvoYTH0EPXc2pbezItIcX3Ftgp8flNvrUXc/06ABwAAAACEVG/qEd1O29duxvLMisWHQ3bYcJ1rvrDBOvAAAAAAAIyNe319W2FVtcvltzoXFtqLyK2c9sVHiQAPAAAAAHhJFTdW3MbPrxbE4zD3gW2fdr47yuU7ZfXRd8MT4AEAAAAAry73KvnWAPkBE8m35pp3nauuPbudc376kAjwAAAAAICXVG5ty238/GZeBi8V11piblAF/cA58NorzA0bQu8PAR4AAAAAEEpd6xHdRnra+XxexD1lD++Ab1fgu2d0DxcAAiDAAwAAAABeSa0E3zNWvTO6PT9gJffcnXxORKRQ6J2rrrCxPvQCQAAEeAAAAADAq6k9Vn19ZaWT4YsbK+2p5V1Gtxtya6f3F1bVinkFoLDamn9+WAO+EeABAAAAAK+o3NrW6YzxxfX2dPWn6V3ym+bU8p3p7G1RPb95umaccXR7invJrW/ZGogCAR4AAAAAEEpDj+o2BvnN1qR2Azf1kVvbaq/87jg+8vQuIsnIWwQAAAAAIE7ym8Pmy8utbem1APdFih54AAAAAABigAAPAAAAAEAMKD3ihfWAV9a9e/cmfQoAAACAb7dv3/a+s1JKRP54cXlEJ/PPT7dFhNx6ijHwAAAAAIBQ6gTssSDAA6Pl6/plHJ0WGrzcT/NVeI7yajxNnuNL41V4mq/Cc5RX42m+Cs9RXo2n+So8R6GGdOoxBh4AAAAAgBggwAMAAAAAEAMEeAAAAAAAYoAx8AAAAACAUOrMYTcW9MADAAAAABADBHgAAAAAAGKAAA8AAAAAQAwwBh4AAAAAEEq9ySD4caAHHgAAAACAGCDAAwAAAAAQAwR4AAAAAABigAAPAAAAAEAMMIkdAAAAACCUumYSu3GgBx4AAAAAgBggwAMAAAAAEAMEeAAAAAAAYoAx8AAAAACAUBoMgR8LeuABAAAAAIgBAjwAAAAAADFAgAcAAAAAIAYI8AAAAAAAxACT2AEAAAAAQqlrZrEbB3rgAQAAAACIAQI8AAAAAAAxQIDHS6AoK0qUErU6bGNHQTaKYzo7AAAAAIgCAR6vntV+qR4AAABAEHU9qhtMBHi8YgqrUpj0OQAAAACAf8xCj5dVTrZier2uqp/t6rqxIXPJOp+NouWS3n/SelGSF6wLc6M8Koyy/v5bXTU2nH3bemM+eHvV3eb3/+XYpt74QJ0N3qRXumn/FCql1OQa1Lo7PWzoM/GkJj8/0Q1jQ3penZ2NouWyPjho/TNxXr12Loo2BzjWO181K8aG88uJxYXg7VW+a+585/gLpRZvWec9Hr/f3N5uHZ55y1p6K9h7aX4gTk/BCvnxDNegcXjYM+nvRO8+1DVjQ/aatXAhipaf6cePWuefumItXnHcrff/okueG5u7bs3NhDiZw/qXX9TNh7t8e+bG1RANPq79+z3zV9lng8bh2fcyN9+N9O3VpVKl1DQ2JFOXZhNRtNz4+ajW+r23kvPZ5Oi/NOtqpV4xf4sSiXOpMJ1tfhtslk8a9f53i4ioRDZjhTinyv0vH9+3fTjf/PRGVH/DbY0v3/jVx5dHd9Q4/cc/v/f7z0//+Y+/+ebub65P9nQwaQR4YJoc7zZLVefGypPmvqjz11QmZOOHQS5pBDsqsINvmwdl58YXf2v+Z6DI7RbdT+kf/6xlVv3iHZUOcpoeNN3WUtFa66DZJHyD472kVX6iyzXnxuqBPhA5uxj2ZS8fhTveB/30q+b+sXPr8+3G820/kbvNLbq3Hmj3fmP3jLX0/tDfdP3UvQU/nJeCOhuDXtoJ3+DoVx86fNg8PHFuLD1qlh6phV+rkJdJD3+YkmvGeueLys6hc+vevZM9Sdz4JOU/mTQe/KG217PVT4N65+vG8L2CqFcrB5WeF75ee3JUy8zOvBbuS269Wq8M3ysyzXq91Fso3GgcNRrJVCrAFYkgDWppum2Oyv7O4892el7Uvb//bi+a2Ly/88N975fJwh01Tg8/+9Pnkz4HTBVK6IGp4Zre2/TzRzrMV4nKkwGNR3xUYK7pvU3/+Gf9wk9r/dN7W09Xf2Rcw3aba9IZeYPOvtHRck3vHS92Q73s1YNBjUfKPb137t2933zup7n+6b3tuLnz1ZDf9OfbA07Jm0GfmJ5e9PE0GOS3wh/X9N55eF/d471KjwY0Pk7u6b3NPYoPNPgQTw3u3RtwSmG4p/e2Svnk5yFdyYNbrw1oPHLuYbt7LrWyz0sgARts6tEFePf03rb94K+f+/xwOu39fUD7ER81Tv/2+3f/998nfRKYLgR4+FUQpbq31lzu7Y0rG8aenXngV8R1xvfihttRhlVle6wBTbm17pyFvrAqSslqewT8+kqrzUL7ru7T6f+sRzd3ff1waFTWz58E/DZRedJ87v/LabCjAqvuDkjvp/SPf/P8CpT1j4PTe2e3Xa9NeuUhr/iLSOEbDBTKAmscDQ/YLw6G7NBP9UC/GPI5iUzlOz0sKuvdbc+v7LHe9dJzftwcsNvz7cbuvtcH7GNoVPb7cQnd4OjTe+2HoQFb7z8KeBalR839Z8EO7eOCClY/X/qmOiwqNx7c85EE9+4NzedDGty7d/LgsfcH9KFZfz4sYFfKtYDJrF574jcxh6Gb5WGTdNVrwyrbo2hw4KXicEo//d9hOXn7wd+3gz/A0ecPAlRmBTtqjP7t9+n/9R+TPgkf6k09otukn9l0oYQefqwq5wxw6ytSWJetqAfjbKzIunvolxUluXXZWovy4fJ5OX1ihbuylnPZoXD6tHNyx+3eKOhj2/e/bsG8rVu+pI+r6ozP4uOBHfsRHxWCPrDl7W7BvK1b/kAflNW8h0HU1QN7H++8+uXbrTpeR8989SddDV3Rbeo7Ctj8aqS1eC5UDtvgCL+SuSvbe6U7BfO2bvmyLtfUbMpnywM79qPmqFTvFMzbu+X39dO31MUzw5ur7Nu71hes5eXWW+boma/sS+Ut6SmkH1wO4JEjShv17bYUrUU8fj5DNzj69C6iD38wf+wWzNu65Z/pwyu+k/PAjn3ng/adNsEYPy8zavFasCHijZ2vbYOd2/Xt9m75x/Wdw8SSp9lMGk8eGz/NJW9+lMxKzwD7x809SbgVPw8uBwipUqnb5oppF8zbu+UbpWoyk/b3cg7u2B+Fer1hH8Lfqm+396I3K3UrmfT0XAI3aP5vEaxuv5/tnafmpcdOwby9W/7o/k5leSnIcMFg4T/cJYORe/jZp/S9wxU98PBsY8V9/vbiumw8jPiB3NO7+YjR9oTnJX/acsGth78oGwURkVxeRpXfS2J+s88udgfBnlm0DYit+Pn6Xj9s7j/yncODHRXWgZjl8fPvdIe7m/8Wzz23L34yfphVv3i7+yUlvWifEq8sUT5XR5oxR6fbR6p7TdVhGtRajz29S9l26WT2UvfiiPlvEan6KTluHOmD3XGmd5F9bVyIUAvvd4a7q4vvm0Pf9fN9L6+xPjJ3O2MtLXffvsxblm1KvGNnFX3lu+b2/fDp3ck2Ot1+ASjYx8Zng009jvQu8kzMWqK5693h7ua/RaTkpyO99kPz8V8iqZy3df7PLSmf17XaHjeN3nK19FFndLr5bxHRe4+9veq2BhM3TtO7iMwlb942k12z1JPSS99U/v0Po0vvIo0TI74nM5nOcPdkOmMOfffXcd2sHxydjDm9izRrRme/lUx2YrP5bxFpNjzWtwduUDe7P6tElBHh6KHxWVpYutoZ7m7+W0T2914EKTHa+3uQ8vtgR43H//vTu+/9D9I7+iHAw5vihhGq86J167aZFxFZX4/ukQrdB1rf6j6Q1qI3jb3u+m44v9k9YbPx0w1r6yIiUpS7PQm+eLeV6vN3fD+oR/Wa8X0hrdK27mCVMb5g1qtev1kc7zaf+a/qDHZUeNWy8bxmHROVq7NG3q4eewpLVaPKOv26s4P97Ouq386RcvaVhJ743U+DzfGOem+zfVtOqbQ9i6SNd7bhOY2Xn+iffY01j4LtYtkZdc7Wx67OLfTZ01uDmQVnB/v5i7b3strdWT/9qjFk5LwPtpoC+10q2BWmgA2O8dpS7cR4pBmVtfWxqzMX+uw50OHD5u4Pw3fzovSoO/w+dSX45POlQyOMzSUu2/rYE5euGns+85YDr6Zuvtd+D69a/ScYs7K2x9I7X5x8+fVo392mubqFyti7kTOpRJ89B6lXK09K9TCj5gOyzRunUgnbc0ma071rbwE+eIO60X3bIl0JolR92v0hs3zZ9udv+ZIxBX2p8lR8Kv30WYAy+GBHjcXDzz5N3/lTpD1jeNkQ4OHN3Xbne27dFqTzm7K1HuUDFdoPlN/sqWbPdx+rGPVY9NydVu9676WBuyOvn5eG2WWZcg5tSZjpsyaBvl8Em8Q+gqnvPaqaEWhWHHk7bWYnTx3m6o0PrF+2b79YHLJzOpKFzVwaHnhvgO+3IRoc3bJcDrZYnhRHBWbCzPN1CTbINPwk9l5UzEtFWWfezpwxXk97BU0favFWYrl9G7rwW7pvTX6Qqe+7Bn/qAnxGomlwtKsa2mo9ZsXRv502A3NZAhV5hJjE/pnujp+fUZeci8/58OKZ8WbMOc/n7AXjFT70OmNf9t3Mh5/MfPjJzIe2LnfHxYLB64MEm/p+iKa51qqVdHyZtZTxv2izHmhatvCT2Htlmzeu5y+1pczA7aliJXCDDeNVVUrq9aOTWuc2YEq84V5UjH719ILzw5kxLohW9/3NvVO5/223OH956aK35T2DHTUZH//Lv/7xv0/6JDBlCPDwoiiF08Cck//TM/g8tybr0SXb035ys6vc9lijW/kyJ/mcSG8Vffu5j7B+3p55kj3D9ZIpY0vVd+ZJXrAW/OfwYEcFZuswP+N8BdKzxpYoKt5f/GR2+DuvF4Ti4yuOt13DN6jU2NK72HvgEz2lwAnzG3HNa9dY9/Dzan4s6V1EV41vkZmeOG3b0lPxHsDzp2aBvfuvXuYtazlMendwyczhPifBGlTWSNO7iNSMPy+pGedj2bac+P7zkrpiXQ2+BJ2teD57JWjxvIiINuvYsxecX++yc8aWQ38rejiUvqkYHexq6Xay39PPvpf5cATpXaRulHqLpZwjtW1btO8AbyXnz40rvTsmKVHK+cYp85u6bnh4LoEbtB2oG45p8Jr1+tGJ9yJAm31zUF42c9FxdzZtbKns+/lw2laAu/ymx4Xogh01Af/4m2++jll6b2g9otukn9l0YRI7ePGwnWmvu4fYO/kho9YjUJQV71PQB9J6FkW5W5Rc+3mOoX5+hLJq4ZL/b8bBjoqRsj4wBtL3Fti/PEbbrzles2p+fvhecXWszQmeegvszRnvXiIx/4BeUFcDzjbXUvvB6AmfUXMXBuw7DVwmpbt8O+M+H97VlKPTPh4Sr51Lje3C9bTxMKpFVyp1yfT2M0yIbWb7cx/fOCelnwbtH+aocftvf/z6f3486ZPA1CLAw4NieyROrk8f9Cg6xgur3SXfxiN3R3LrUrTPRd+qn8+7z04fEV330emjG1Xlpcv4zKLlYWLsaI4KzdcodF0tKwle9K5/tK39ruaHFNj7bD3KxsI1aE0mG3kf2d7a2UOf4+wlNaJRDgP4mjCyeiwS/DdH737VNPrw1UVbgb26+H7C2WMV9IH8fJy8TEQfosHxlYXomo955nTtRImHUehz1y1P87gPfCxzbvxw3e/iOpPckJ19PwHHQ/SrjVdLH80s+W3bn0bDxyev0fS0qEIynbk0iYu5viaDaOrhzyVog+YMdgPoSrWZzFi+KniflnwUKT0tVaR3EQ4XZhl85tbNN5c9NR/sqLG6/tvfVX876ZPAdKOEHtPndH34Mad3EZGcrOVFzCr6dv183q2eHzGkf/yzrXb07NuDR28Co6Z37zfNGfrOL0dXJI9pZs6NH4Pu997C+8aDP5yMdqp5jJO2XxWxZmdS505vGfuE9LpRCTZ9SaS2HzzulMEvLF255W0YS7CjgGlDgIcHIxx53qsgK+tu2/POiehHoRXU23PRd+vnCfAvgbL+3p7e0/9gX08OGLNjvWNP78715PDyOvyhG5dSF0J2v4/FXPLm6YR2n8zcuNrZOtLF3jFGVncyf5XIzhgTligra8/wdW+d9SNkrgCXvfhPHpeOD3YU/KjrUd1gooQefvSb+70Y3WoXGxvtf+VHHtdd5CUvUmhX0Xfq50Pm98qT5vM+06pmLlnn/V0BVokYjth+8bfmj33Wbz/7tt8UHWjS+LL+3lY5L+l/GDo7vRvdf222mI/n9ah6oF/0Ge+Qnnes/zdc7yx3Y/N8u7HbZ73h88sJvym6/6Tx/R3rHVvlvGTesobOTj9GkZ/JqJ5a6VFzv8/il9lr1oK/nm2VCrqKmz8numQU9mc9nOTevZMHj93vunzbTNReOBZ+8+3y7Rnpno/e+bqxNL0j3hNjnMRz1CIfGWU2aCWT5/rFAmVlEo1yp+O9Kc2R9QFezA7N1Uefd1eAy9x653Vvf6+DHQVMIwI8vGjHWilIQVzS7F3XcvecXJdB0865HGVMd7/llt4Lo6+rz+elUJBiQYp3xlY/r5JpXQk/tXqMqfSsllEtxi5yoP/zb7bY7f+qgVcq6mHwkTc4aomUBFuJa9pkzoj4GQbvz35ze9v2xga4auCfUv5GrY+/wVFQqRktPobBj0Ptme7+ljiXpg/Gys6JjLEn/PK1xIPH7UD3uLkniTFO5Z1IqJemS85SEf+Vj7zB8C5mM+JlsU2P9o62uz9U7n/51/t9dtx+8NffPRARWb7xq48l0FFTO0E9Xm2U0MObTojt9pB3FIZNQV+Ujd7gPfSoXoVxDIzvVNFvbIyvft7sh+xdpaVeM7aknQtrvxzMTvXqsfMVqJZDrPrWk97n3xll5byP7hFvu0be4IiZC8X1TmhnLjInqZ7Vn6aIShulMb0T2tm29Fn1rS9nelcL748hvfdwid7hvvVH3mBEUsafl9qJ85RsW2YiXVSyv5JRMhBR/bwyO9VLz5wlzn5Wbg/A1xR64SXNOdSaPetR2rYo5yrxU8bWqa61843TYi7qnvDwXCJvMLyFrPF7Vao8ddxdqhpbMgtMTAMMM91/1TA9OiG2uC5qtbu9uGH70aEza31hVTaMuF5Y7XNUTlrD7YuyYt9hY8V+yMOwS8oV7va5I99a1r4QUf28F7aq+JrU7fc2zM751MtZN2OrQO5Z6b1qhiVfAd6R3mfVLz6w5sc2ofng8BIgbkfe4AjYquLr4vhmbYv0yam+GpU5Y7ygJWfvUcW8zJT1NGVyiyO9n7GWblkXx7b2w+APSYC4HXmDI5A2+7fLzgKRqtk5P+tlVYTQ/NfPe3H2gvFmHGrHsK0Xz4w3Y87LwvWnc9S1bl9+43wvbVcExs5Sxv+ETedK701t/C9qTXmAF8tcql03HS9000zg3tZuCNRgvVY7OmnfKr1j3O1z1Fs+88PZjHGFsrrv/HBWjOFM6QUmlgOGeSmjAEYhL1vr7enlCuIYhZXLuQ+PX1uT9XbqXl+Rdfu9m5uy2hPjTyvYXR8lEtdzp4MBpLgual1EZFM7I7q5rH0k3e+ZS9bg3rVkyqh4q+pqVSW7IVVXjP/rpmb5VX/Ovm39cuAO6VnjFSjrF2VlxGz9wly2/YznV6Csv3ek93dCL/nub6C7c8Gf0NXGkTfoW3peDS5fMHvgpaarNTVrRCJzvcAJDoAXkfPLifMD1w/KmKH6WB8dK2OLPtrvs+dgx3rHkd7f99l7H5ZZXOv4ONk/TV4/6JE36Fv2mpW9NmiH1Ixxkie6dKLmupFeHz9z7Dl6tosIXkfdX749M7iaNztnSeeK2WFj7zBprNDeePLY2POCl/Rlq8kvfV3fe9dcNE7vPdLOncfIUgnpXOvWlbrOGv83VmoNx55TTYklnV5xXWvodLL7XGzTxSnlKTYHatBWeK8blYY1a75wWpulgL6H4mfTF0XafzQr23uVW8YEcttPjow9MxEtmonJqE//qKqXAgEenuXWZEvcpojPy1a+T496Xjbz7nXv61uSd5v6Lr8peSX9KuXXN6WwKkURKcpDkQBLs3cWe+94WHQ21N2nvbDcyGXFHCBW2tWJa62v9ce72jbN1SRWaR+HeTkr0pki/uBbnf6gVeR58K194TfP1e8Hf7Ot9/5G+PTuhX1QsG7qbg9HM1g+irrBUZtVaem+8uUnOrHYeuXLT+zzCI5ntrDAFtT5bd2eIl7vf9VM3zpd4E0//cqcOl6dX/D40uunD23rvS+OO707aa27V6QccXs6GozGBck+6q7ZdvhQp37d6oI+fGjrqY6qM3yw0uFoivavWpel0Z5kW+98Ucu21mnXO1/U9rr7qctXvbwb6vI1tfN151QbD75QZz9KZlsN2meev2qNe6hwYiZZq7QTfL1S+dmaeS0pIlKvVn42+t+TqcTUf9O1UolGvX3NoVmvl1XqNDw36/WyeS0i4S3AB2rQSlhWvdEJ9/VarSyto0Q3S5WGkfuN+eq9Onf9smy3P4T7O48/z7aGl+/vPP7c+HAuXD47fDTR5Tc/7fd5K/302ZedZd4dg9iDHQVMo6n/s4apklsTvSarRsDOb8pma4I7d/lN0WI7RHKytSU5Eekzd/2mluKG80rB+pas5URErrevCBQKgbrHc7K1JSsr3Qxf7L0S0J5+L5cPco0gEHXmgq50O4L080du1zCz6oztu55+/qgb75MXrAvj7QOJlJr/B/3ivzo/6h//7PYKzCt7AbxtXXdzYvnqbvOg7Nyz32PPvxNlXb1jXq+eAsb2Tna23ez9/MEanKDZ81I1Au6LXbcTnrX1zJ/u1on3ifPqtXOjOj3P1MW31PPvut3Lu/cbu717LSh7AbxtXXdzYvnKd3r/2LGnW4MiImrh/RHV1SulzJUU+i2r4Pg42Xez1fEGa3DM1NwVXfqh86Pe/4t2WYLggtkz39qtE+9TV6zFK9GcTc380xRl0X5i6b36nhm5/9B40LvXVbNn/nS3brzPvpe5+W7rzcq+m7z8tZH8D+tf/sExwOuUWnpv/L3cmUwyWa93zqdSPnnislcia69aq5RPuvHeSs5nk9PwPTiZTFgNW3g+cpkJ1Bmb67VaN42rRDbTnRggSIOOeeb7HiVW0grwoi0vXVzY64bkzkRxdudu2Zd2237wV3Pht9/eZOp4QIQAjyA2/ZfHuB+S71sAfHqlwNXpFQH73rLV247rxqF3iYhIcaN1uSF/Z9Bu0UrOWdlSszRoLnp1/tIUhbTIpRet+Z8cqdtBvfG211fgxU9RnFMwjkTjvstEGxyxxDk1W9blgXPRe6+kmKDMW2ph35G6HdTistfu96P9KakstJS4XgTq8LsiYuQNRi91xZp71jwcNBe9Wrg2gZOMtmg/+2566dHgVdkTN3ys95a4cbu5d885RZzD5duZpUlcO7aS5zONg8qgT15mNhWPlb6VNZtslgbOq++vlCBQg8lUItlouF6j6Uoksr6730VEJPv6Py0dfbYzaC765RtvDhzXBKBlymf2ACahtb5dTu6Mq//91JlFK9u3mFKdvzbhatsxGNgTrt74wPPMyeW+a5WPycARgt7mIRpxgyM2e8nZwW46uziW4QwRUBfftxb69oSrxVZRvQfH8nx0i9L5NegTEyhsR97gCMxdt+b6jtpQC7/2Mq9bJHRthGvaqaWPBsTpxI1PUv45F5+wAAAGS0lEQVRqg6+mPmyVzbvzvwR9hJLpzHym74crM9sqqo8FK5kcEIyTqdSszyKHQA1aszPJ/q+oSCJxLhU8OCwsXf3tUt/vMRSuvxzqelQ3mOLztw0Yj+JGawa7/NrY6ue7zixaZ6r62a45ha5kLlnnX5lZWeffsebL+vtvbYOl/S7bXj3Qg0oZxuN0SiBHx2SYLBN5gyM2e0nN1uTnJ7YlntLz6uzYVgGIhrr4fuLisd75yhy+7nvZ9sq+jm4V5CgoS/WWu4e5FBR5gyMwd92aO9G7D7VZHZK9Zi2MZei7qxHMBKGWPppZOqx/+UXdHN4fPGnPJW9+kix9U/nya9ubaxbbT04ynbmU1qVSpWTOkZ5MXfKbd6eAlUyeS+pqpW6rKgiRmQM1qNKZVFqa5RN7V7y9RD+whaWrny5V7n/5+L7tw/nmpzcmP2YKiBECPCAiIoVV52R7Y1j+3V1aXfBayanO+6j59LVzyKPCmVW/+MDrK/CG257pReuXi72bJ8B7fvG4Z9iENWYpeW3R64Oe9byn350jcEYt3fIYCNTirUTvpy/zlrX8VlRn4/4QAdrxfPnH455hrieN61rUjFr8tddnvfBr5fkqjfedfTUb1Fzy5icev+ElbnySuDFsp+y7mQ/fDXw2nh4iOJXNzni8yJ2ZnbnkuV1fO0fkND97kkylzg2fQMFHgwZrdmZ0JbqZWzd/dcvbrss3fvWpr09O9vXffvi67zMKdtQYffwv/zr5XglME0roATf5zXEs/w4AAAAAnhHgARE5XR++bX1LNonvAAAAAKYLJfSIRP/55ONiwLz3AAAAAAZqDF6SBBGhBx4AAAAAgBggwAMAAAAAEAMEeAAAAAAAYoAADwAAAABADDCJHQAAAAAglHrc57SOCXrgAQAAAACIAQI8AAAAAAAxQIAHAAAAACAGGAMPAAAAAAilzhD4saAHHgAAAACAGCDAAwAAAAAQAwR4AAAAAABigAAPAAAAAEAMEOABAAAAAKHUtR7RbdLPzK6wqpRa2ShO6vEJ8AAAAAAADFVYXS1M9gwI8AAAAAAADFZYVZOO7wR4AAAAAAAGKW6sTEF6FwI8AAAAACCkhh7VbeIKq0qtrBdFJJfP5yZ8MgR4AAAAAADcFDc2CiIiufUtvbU26fxOgAcAAAAAoJ/c+paehvAuIqL0tM3LD7ws7t27N+lTAAAAAHy7ffu2952VUqM7k8HGHmaLGysr60XJrW9NKs/TAw8AAAAAQAwkJ30CwEvL15VLAAAAII6o6R4neuABAAAAAIgBAjwAAAAA4JVU3FhRLqZizXc3BHgAAAAAAGKAMfAAAAAAgFdSbm1Lr036JHygBx4AAAAAgBggwAMAAAAAEAMEeAAAAAAAYoAADwAAAABADBDgAQAAAACIAaW1nvQ5AAAAAACAIeiB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AECPAAAAAAAMUCABwAAAAAgBgjwAAAAAADEAAEeAAAAAIAYIMADAAAAABADBHgAAAAAAGKAAA8AAAAAQAwQ4AEAAAAAiIH/D3gyHvumBWEN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6400800" cy="6400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06158"/>
            <a:ext cx="5334000" cy="50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454</Words>
  <Application>Microsoft Office PowerPoint</Application>
  <PresentationFormat>On-screen Show (4:3)</PresentationFormat>
  <Paragraphs>235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Figure 1. No missing data in the dataset</vt:lpstr>
      <vt:lpstr>Table 1. Summarize the variables of Data Set</vt:lpstr>
      <vt:lpstr>Table 2. Quantity of wines by quality of scores.</vt:lpstr>
      <vt:lpstr>Figure 2. Uneven distribution of observers by quality scores</vt:lpstr>
      <vt:lpstr>Figure 3. Density plots of variable by scores of quality</vt:lpstr>
      <vt:lpstr>Figure 1. Continue</vt:lpstr>
      <vt:lpstr>Tabel 3. means of different variable by score of wine quality</vt:lpstr>
      <vt:lpstr>Figure 4. Boxplot of variables by score of quality </vt:lpstr>
      <vt:lpstr>Figure 5. Correlations between variables</vt:lpstr>
      <vt:lpstr>Figure 6.  Summary of analysis of ordinal logistic regression model  with all variables</vt:lpstr>
      <vt:lpstr>Figure 7. Comparing association of variables with quality</vt:lpstr>
      <vt:lpstr>Figure 8. Slightly increase of residual deviance and AIC values in  significant variale model.</vt:lpstr>
      <vt:lpstr>Figure 9.  Significant association with quality scores</vt:lpstr>
      <vt:lpstr>Figure 10.  Correlation matrix of wine quality data</vt:lpstr>
      <vt:lpstr>Figure 11. Scatter plot showing correlations between density and residual.sugar/alcohol</vt:lpstr>
      <vt:lpstr>Figure 12. Adjustification colinearity of ordinal logistic model</vt:lpstr>
      <vt:lpstr>Figure 13. Confusion Matrix of Model 3</vt:lpstr>
      <vt:lpstr>Figure 14. knn full model</vt:lpstr>
      <vt:lpstr>Figure 15. Confusion matrix and statistics of k-NN full model </vt:lpstr>
      <vt:lpstr>Figure 16. knn reduced model</vt:lpstr>
      <vt:lpstr>Figure 17. Confusion matrix and statistics of k-NN reduced model </vt:lpstr>
      <vt:lpstr>Table 18A. Compare major parameters of different models</vt:lpstr>
      <vt:lpstr>Table 18B. Compare statistics by classes in different models</vt:lpstr>
      <vt:lpstr>Figure 19.  Mosaic plot of model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621 Final Project</dc:title>
  <dc:creator>admin</dc:creator>
  <cp:lastModifiedBy>admin</cp:lastModifiedBy>
  <cp:revision>42</cp:revision>
  <dcterms:created xsi:type="dcterms:W3CDTF">2019-03-29T15:58:37Z</dcterms:created>
  <dcterms:modified xsi:type="dcterms:W3CDTF">2019-05-18T00:45:21Z</dcterms:modified>
</cp:coreProperties>
</file>