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47" autoAdjust="0"/>
    <p:restoredTop sz="94660"/>
  </p:normalViewPr>
  <p:slideViewPr>
    <p:cSldViewPr>
      <p:cViewPr varScale="1">
        <p:scale>
          <a:sx n="83" d="100"/>
          <a:sy n="83" d="100"/>
        </p:scale>
        <p:origin x="-157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A226C-B22C-4DC6-8EAD-1B410C87888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3445D-0801-4D5F-8674-C6C24EAA2B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thda.com/english/articles/38-regression-model-validation/157-cross-validation-essentials-in-r/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621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Wine Quality</a:t>
            </a:r>
          </a:p>
          <a:p>
            <a:r>
              <a:rPr lang="en-US" dirty="0" smtClean="0"/>
              <a:t>Group 1</a:t>
            </a:r>
          </a:p>
          <a:p>
            <a:r>
              <a:rPr lang="en-US" dirty="0" smtClean="0"/>
              <a:t>Slides organized by Jun Pan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47800"/>
            <a:ext cx="6902331" cy="445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382525"/>
            <a:ext cx="6553200" cy="4376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Because there is no effect on citric acid concentration in previous model, we removed this attributes in the new model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68199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819400"/>
            <a:ext cx="62484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4374" y="1524000"/>
            <a:ext cx="7451426" cy="468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prove that citric acid does not contribute to wine quality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21162"/>
            <a:ext cx="8229600" cy="368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8229600" cy="1926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86200"/>
            <a:ext cx="8239125" cy="199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229600" cy="1769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199035"/>
            <a:ext cx="8345303" cy="2449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49833" y="1066800"/>
            <a:ext cx="695875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Got from UCI machine learning repository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 red wine and white wine data</a:t>
            </a:r>
            <a:br>
              <a:rPr lang="en-US" dirty="0" smtClean="0"/>
            </a:br>
            <a:r>
              <a:rPr lang="en-US" dirty="0" smtClean="0"/>
              <a:t>Check variable names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8229600" cy="1831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514600"/>
            <a:ext cx="827722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Merge the red win and white wine database</a:t>
            </a:r>
            <a:br>
              <a:rPr lang="en-US" sz="2800" dirty="0" smtClean="0"/>
            </a:br>
            <a:r>
              <a:rPr lang="en-US" sz="2800" dirty="0" smtClean="0"/>
              <a:t>Show structure of database</a:t>
            </a:r>
            <a:endParaRPr lang="en-US" sz="2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71600"/>
            <a:ext cx="527685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971800"/>
            <a:ext cx="7900653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98447" y="1600200"/>
            <a:ext cx="634710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 far, we do not have missing data.  We finished data exploration.  </a:t>
            </a:r>
          </a:p>
          <a:p>
            <a:r>
              <a:rPr lang="en-US" dirty="0" smtClean="0"/>
              <a:t>Then, we merge the two wine data base together and created a new column type.  So we finish the data transformation.  </a:t>
            </a:r>
          </a:p>
          <a:p>
            <a:r>
              <a:rPr lang="en-US" dirty="0" smtClean="0"/>
              <a:t>According to our regular assignment.  The first two parts have been finished.  </a:t>
            </a:r>
          </a:p>
          <a:p>
            <a:r>
              <a:rPr lang="en-US" dirty="0" smtClean="0"/>
              <a:t>Then, we need to create at least three prediction models.  </a:t>
            </a:r>
          </a:p>
          <a:p>
            <a:r>
              <a:rPr lang="en-US" dirty="0" smtClean="0"/>
              <a:t>The last we, we have to compare the different prediction models.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Matrix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62773"/>
            <a:ext cx="8229600" cy="3400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9173" y="1600200"/>
            <a:ext cx="744565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Linear Regression with Repeated 10-fold cross validation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52578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" y="2514600"/>
            <a:ext cx="50768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3581400"/>
            <a:ext cx="48482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533400" y="5181600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5"/>
              </a:rPr>
              <a:t>Reference: http://www.sthda.com/english/articles/38-regression-model-validation/157-cross-validation-essentials-in-r/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161</Words>
  <Application>Microsoft Office PowerPoint</Application>
  <PresentationFormat>On-screen Show (4:3)</PresentationFormat>
  <Paragraphs>18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Data 621 Final Project</vt:lpstr>
      <vt:lpstr>DATA Source</vt:lpstr>
      <vt:lpstr>Load red wine and white wine data Check variable names</vt:lpstr>
      <vt:lpstr>Merge the red win and white wine database Show structure of database</vt:lpstr>
      <vt:lpstr>Slide 5</vt:lpstr>
      <vt:lpstr>Slide 6</vt:lpstr>
      <vt:lpstr>Correlation Matrix</vt:lpstr>
      <vt:lpstr>Slide 8</vt:lpstr>
      <vt:lpstr>Linear Regression with Repeated 10-fold cross validation</vt:lpstr>
      <vt:lpstr>Slide 10</vt:lpstr>
      <vt:lpstr>Slide 11</vt:lpstr>
      <vt:lpstr>Because there is no effect on citric acid concentration in previous model, we removed this attributes in the new model</vt:lpstr>
      <vt:lpstr>Slide 13</vt:lpstr>
      <vt:lpstr>Further prove that citric acid does not contribute to wine quality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621 Final Project</dc:title>
  <dc:creator>admin</dc:creator>
  <cp:lastModifiedBy>admin</cp:lastModifiedBy>
  <cp:revision>1</cp:revision>
  <dcterms:created xsi:type="dcterms:W3CDTF">2019-03-29T15:58:37Z</dcterms:created>
  <dcterms:modified xsi:type="dcterms:W3CDTF">2019-03-29T17:58:51Z</dcterms:modified>
</cp:coreProperties>
</file>