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60" r:id="rId4"/>
    <p:sldId id="263" r:id="rId5"/>
    <p:sldId id="280" r:id="rId6"/>
    <p:sldId id="281" r:id="rId7"/>
    <p:sldId id="282" r:id="rId8"/>
    <p:sldId id="283" r:id="rId9"/>
    <p:sldId id="257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9" r:id="rId19"/>
    <p:sldId id="292" r:id="rId20"/>
    <p:sldId id="297" r:id="rId21"/>
    <p:sldId id="296" r:id="rId22"/>
    <p:sldId id="298" r:id="rId23"/>
    <p:sldId id="300" r:id="rId24"/>
    <p:sldId id="293" r:id="rId25"/>
    <p:sldId id="302" r:id="rId26"/>
    <p:sldId id="294" r:id="rId27"/>
    <p:sldId id="295" r:id="rId28"/>
    <p:sldId id="301" r:id="rId29"/>
    <p:sldId id="304" r:id="rId30"/>
    <p:sldId id="305" r:id="rId31"/>
    <p:sldId id="306" r:id="rId32"/>
    <p:sldId id="308" r:id="rId33"/>
    <p:sldId id="309" r:id="rId34"/>
    <p:sldId id="310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Skills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October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Project 3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</a:t>
            </a:r>
            <a:r>
              <a:rPr lang="en-US" dirty="0" smtClean="0"/>
              <a:t>questions</a:t>
            </a:r>
            <a:r>
              <a:rPr lang="en-US" dirty="0"/>
              <a:t>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</a:t>
            </a:r>
            <a:r>
              <a:rPr lang="en-US" dirty="0" smtClean="0"/>
              <a:t>questions</a:t>
            </a:r>
            <a:r>
              <a:rPr lang="en-US" dirty="0"/>
              <a:t>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</a:t>
            </a:r>
            <a:r>
              <a:rPr lang="en-US" dirty="0" smtClean="0"/>
              <a:t>questions</a:t>
            </a:r>
            <a:r>
              <a:rPr lang="en-US" dirty="0"/>
              <a:t>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</a:t>
            </a:r>
            <a:r>
              <a:rPr lang="en-US" dirty="0"/>
              <a:t>questions 1, </a:t>
            </a:r>
            <a:r>
              <a:rPr lang="en-US" dirty="0" smtClean="0"/>
              <a:t>2, 3 and 4 </a:t>
            </a:r>
            <a:endParaRPr lang="en-US" dirty="0"/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</a:t>
            </a:r>
            <a:r>
              <a:rPr lang="en-US" dirty="0"/>
              <a:t>questions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67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4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</a:t>
            </a:r>
            <a:r>
              <a:rPr lang="en-US" dirty="0"/>
              <a:t>questions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</a:t>
            </a:r>
            <a:r>
              <a:rPr lang="en-US" dirty="0"/>
              <a:t>questions 1, 2</a:t>
            </a:r>
            <a:r>
              <a:rPr lang="en-US" dirty="0" smtClean="0"/>
              <a:t>, 3 </a:t>
            </a:r>
            <a:r>
              <a:rPr lang="en-US" dirty="0"/>
              <a:t>and 4 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4 </a:t>
            </a: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277" y="395474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Communicate with this presentation</a:t>
            </a:r>
          </a:p>
        </p:txBody>
      </p:sp>
      <p:cxnSp>
        <p:nvCxnSpPr>
          <p:cNvPr id="19" name="Elbow Connector 18"/>
          <p:cNvCxnSpPr>
            <a:endCxn id="18" idx="0"/>
          </p:cNvCxnSpPr>
          <p:nvPr/>
        </p:nvCxnSpPr>
        <p:spPr>
          <a:xfrm>
            <a:off x="9484935" y="2977116"/>
            <a:ext cx="1479305" cy="977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2" y="978195"/>
            <a:ext cx="2451028" cy="4051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 file names could not be scrapped from site since they are in AJAX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9553" y="5624622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Underlying AWS XML file was used instead</a:t>
            </a:r>
          </a:p>
        </p:txBody>
      </p:sp>
    </p:spTree>
    <p:extLst>
      <p:ext uri="{BB962C8B-B14F-4D97-AF65-F5344CB8AC3E}">
        <p14:creationId xmlns:p14="http://schemas.microsoft.com/office/powerpoint/2010/main" val="7774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Four last csv files read using csv file list vector and a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6149" y="4476307"/>
            <a:ext cx="2339163" cy="36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32" y="1006194"/>
            <a:ext cx="4097863" cy="4410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9553" y="5624622"/>
            <a:ext cx="407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loop read from the csv file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6121" y="4019107"/>
            <a:ext cx="2495107" cy="1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19553" y="5229545"/>
            <a:ext cx="3101163" cy="25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70134" y="4157330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Normalized </a:t>
            </a:r>
            <a:r>
              <a:rPr lang="en-US" sz="2800" b="1" dirty="0" smtClean="0"/>
              <a:t>tables</a:t>
            </a:r>
            <a:br>
              <a:rPr lang="en-US" sz="2800" b="1" dirty="0" smtClean="0"/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Schema for SQL dB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99DDB-454C-4339-9864-C9F8EDD0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7" y="1565384"/>
            <a:ext cx="6926390" cy="33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Tidying Data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Wide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13CC5-2D2D-4980-976A-9D28E7D4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2" y="2576436"/>
            <a:ext cx="11734034" cy="168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A6037-174C-4324-9EB3-0D48FFE055E4}"/>
              </a:ext>
            </a:extLst>
          </p:cNvPr>
          <p:cNvSpPr/>
          <p:nvPr/>
        </p:nvSpPr>
        <p:spPr>
          <a:xfrm flipV="1">
            <a:off x="93431" y="2821938"/>
            <a:ext cx="11798363" cy="445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6E0BF-7D12-4455-9BB0-3D6AA7CDEADF}"/>
              </a:ext>
            </a:extLst>
          </p:cNvPr>
          <p:cNvSpPr txBox="1"/>
          <p:nvPr/>
        </p:nvSpPr>
        <p:spPr>
          <a:xfrm>
            <a:off x="1353793" y="551388"/>
            <a:ext cx="8304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Wide format data.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Tidy and transform data before saving to normalized tables.</a:t>
            </a:r>
          </a:p>
        </p:txBody>
      </p:sp>
    </p:spTree>
    <p:extLst>
      <p:ext uri="{BB962C8B-B14F-4D97-AF65-F5344CB8AC3E}">
        <p14:creationId xmlns:p14="http://schemas.microsoft.com/office/powerpoint/2010/main" val="307617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Science Skills Analysis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419" y="1723331"/>
            <a:ext cx="38764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Science Skills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Analysis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Conclusions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Collaboration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Technical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Division of </a:t>
            </a:r>
            <a:r>
              <a:rPr lang="en-US" sz="2400" dirty="0" smtClean="0"/>
              <a:t>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Challenges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Further Analysis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0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180737" y="1910159"/>
            <a:ext cx="3173596" cy="1688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/>
          <p:nvPr/>
        </p:nvCxnSpPr>
        <p:spPr>
          <a:xfrm>
            <a:off x="1635605" y="3598481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D8BFE3-FDE5-4432-88A2-307CD8D4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7" y="4599569"/>
            <a:ext cx="4129675" cy="17582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Tidying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job titles and save to jobs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23871" y="1910157"/>
            <a:ext cx="755873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65701"/>
            <a:ext cx="0" cy="10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Tidying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and save to skills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92" y="4659304"/>
            <a:ext cx="2561686" cy="15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Tidying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for each job and save to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job skills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mapping table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8F93B-ADF6-4B00-8275-FEA9F8CB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31" y="4656828"/>
            <a:ext cx="1397470" cy="17040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E6D2FA-AB22-41F4-A302-D24614EF946D}"/>
              </a:ext>
            </a:extLst>
          </p:cNvPr>
          <p:cNvSpPr/>
          <p:nvPr/>
        </p:nvSpPr>
        <p:spPr>
          <a:xfrm>
            <a:off x="180736" y="2118283"/>
            <a:ext cx="11734034" cy="500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ED99D8-B94F-499E-AC5C-6C3FFEE66E68}"/>
              </a:ext>
            </a:extLst>
          </p:cNvPr>
          <p:cNvCxnSpPr>
            <a:cxnSpLocks/>
          </p:cNvCxnSpPr>
          <p:nvPr/>
        </p:nvCxnSpPr>
        <p:spPr>
          <a:xfrm>
            <a:off x="5692968" y="2618385"/>
            <a:ext cx="0" cy="20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51441" y="1910157"/>
            <a:ext cx="753116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93271"/>
            <a:ext cx="0" cy="95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Tidying Data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for each job and save to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job skills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mapping table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05" y="4656828"/>
            <a:ext cx="2561686" cy="15968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C6933F-0901-49B2-A3B9-486CD60F5E53}"/>
              </a:ext>
            </a:extLst>
          </p:cNvPr>
          <p:cNvSpPr/>
          <p:nvPr/>
        </p:nvSpPr>
        <p:spPr>
          <a:xfrm>
            <a:off x="180736" y="1910157"/>
            <a:ext cx="3182785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444C3-6ACF-4C21-87FC-D7AB0F55C7F6}"/>
              </a:ext>
            </a:extLst>
          </p:cNvPr>
          <p:cNvCxnSpPr>
            <a:cxnSpLocks/>
          </p:cNvCxnSpPr>
          <p:nvPr/>
        </p:nvCxnSpPr>
        <p:spPr>
          <a:xfrm>
            <a:off x="1699935" y="3565701"/>
            <a:ext cx="0" cy="105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7FE353-6823-4C36-84C6-1C9DA525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" y="4656828"/>
            <a:ext cx="4129675" cy="1758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32A588-CFC7-4617-B256-56BA18136DEB}"/>
              </a:ext>
            </a:extLst>
          </p:cNvPr>
          <p:cNvSpPr/>
          <p:nvPr/>
        </p:nvSpPr>
        <p:spPr>
          <a:xfrm>
            <a:off x="91899" y="2099904"/>
            <a:ext cx="11919364" cy="5184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8F93B-ADF6-4B00-8275-FEA9F8CB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646" y="4656828"/>
            <a:ext cx="1397470" cy="170403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66248-7E31-45BA-A760-A52EAD07745B}"/>
              </a:ext>
            </a:extLst>
          </p:cNvPr>
          <p:cNvCxnSpPr>
            <a:cxnSpLocks/>
          </p:cNvCxnSpPr>
          <p:nvPr/>
        </p:nvCxnSpPr>
        <p:spPr>
          <a:xfrm>
            <a:off x="10035985" y="2618385"/>
            <a:ext cx="0" cy="20015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1 - What are the most important skills in Data Science?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04" y="1798117"/>
            <a:ext cx="8705850" cy="44100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 flipH="1">
            <a:off x="5713229" y="1228510"/>
            <a:ext cx="265814" cy="569607"/>
          </a:xfrm>
          <a:prstGeom prst="bentConnector4">
            <a:avLst>
              <a:gd name="adj1" fmla="val -86000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705" y="63118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Science, r and python</a:t>
            </a:r>
          </a:p>
        </p:txBody>
      </p:sp>
    </p:spTree>
    <p:extLst>
      <p:ext uri="{BB962C8B-B14F-4D97-AF65-F5344CB8AC3E}">
        <p14:creationId xmlns:p14="http://schemas.microsoft.com/office/powerpoint/2010/main" val="38586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1 - What are the most important skills in Data Science?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 flipH="1">
            <a:off x="5713229" y="1228510"/>
            <a:ext cx="265814" cy="569607"/>
          </a:xfrm>
          <a:prstGeom prst="bentConnector4">
            <a:avLst>
              <a:gd name="adj1" fmla="val -86000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705" y="63118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Science, r and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59" y="2079430"/>
            <a:ext cx="6544368" cy="40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2 - What Data Science job tittles requires the most skills?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5570" y="6223800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scientist, data science intern and data scientist financial services analysis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job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904685"/>
            <a:ext cx="9005777" cy="42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3 - What other job titles have similar skills to Data Science? 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8421" y="6223800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</a:t>
            </a:r>
            <a:r>
              <a:rPr lang="en-US" dirty="0" err="1"/>
              <a:t>viz</a:t>
            </a:r>
            <a:r>
              <a:rPr lang="en-US" dirty="0"/>
              <a:t> consultant, software engineer and senior engineer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a join with all job names and skills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814184"/>
            <a:ext cx="9626140" cy="44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Question </a:t>
            </a:r>
            <a:r>
              <a:rPr lang="en-US" sz="2800" b="1" dirty="0" smtClean="0"/>
              <a:t>4 </a:t>
            </a:r>
            <a:r>
              <a:rPr lang="en-US" sz="2800" b="1" dirty="0"/>
              <a:t>- What percentage of people have the skills to be a Data Scientist?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Transform, model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85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smtClean="0"/>
              <a:t>vectors </a:t>
            </a:r>
            <a:r>
              <a:rPr lang="en-US" dirty="0"/>
              <a:t>with all </a:t>
            </a:r>
            <a:r>
              <a:rPr lang="en-US" dirty="0" smtClean="0"/>
              <a:t>skills and data science only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3" idx="3"/>
            <a:endCxn id="16" idx="3"/>
          </p:cNvCxnSpPr>
          <p:nvPr/>
        </p:nvCxnSpPr>
        <p:spPr>
          <a:xfrm flipH="1">
            <a:off x="8566205" y="1228510"/>
            <a:ext cx="3142977" cy="2892201"/>
          </a:xfrm>
          <a:prstGeom prst="bentConnector3">
            <a:avLst>
              <a:gd name="adj1" fmla="val -7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5345" y="6258639"/>
            <a:ext cx="773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this model simulation 11.1% of the population has skills to be a Data Scientist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model for population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39128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percentage from model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>
            <a:off x="8970336" y="1228510"/>
            <a:ext cx="42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2126251"/>
            <a:ext cx="5610970" cy="39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Collaboration tools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7" y="1421478"/>
            <a:ext cx="5133847" cy="4064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32" y="1123349"/>
            <a:ext cx="3714703" cy="2197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40" y="3744884"/>
            <a:ext cx="1789916" cy="3067396"/>
          </a:xfrm>
          <a:prstGeom prst="rect">
            <a:avLst/>
          </a:prstGeom>
        </p:spPr>
      </p:pic>
      <p:cxnSp>
        <p:nvCxnSpPr>
          <p:cNvPr id="19" name="Curved Connector 18"/>
          <p:cNvCxnSpPr>
            <a:stCxn id="3" idx="0"/>
            <a:endCxn id="6" idx="1"/>
          </p:cNvCxnSpPr>
          <p:nvPr/>
        </p:nvCxnSpPr>
        <p:spPr>
          <a:xfrm rot="16200000" flipH="1">
            <a:off x="4542277" y="-385629"/>
            <a:ext cx="800647" cy="4414861"/>
          </a:xfrm>
          <a:prstGeom prst="curvedConnector4">
            <a:avLst>
              <a:gd name="adj1" fmla="val -69044"/>
              <a:gd name="adj2" fmla="val 666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7" idx="3"/>
          </p:cNvCxnSpPr>
          <p:nvPr/>
        </p:nvCxnSpPr>
        <p:spPr>
          <a:xfrm flipH="1">
            <a:off x="8881456" y="2222125"/>
            <a:ext cx="1983279" cy="3056457"/>
          </a:xfrm>
          <a:prstGeom prst="curvedConnector3">
            <a:avLst>
              <a:gd name="adj1" fmla="val -115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3" idx="2"/>
          </p:cNvCxnSpPr>
          <p:nvPr/>
        </p:nvCxnSpPr>
        <p:spPr>
          <a:xfrm rot="10800000" flipV="1">
            <a:off x="2735172" y="5278581"/>
            <a:ext cx="4356369" cy="207819"/>
          </a:xfrm>
          <a:prstGeom prst="curvedConnector4">
            <a:avLst>
              <a:gd name="adj1" fmla="val 36948"/>
              <a:gd name="adj2" fmla="val 3999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Data Skill Analysis Statement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Questions to answer with our analysis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4164" y="1773207"/>
            <a:ext cx="85660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What are the most important skills in Data Science?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2) What Data Science job tittles </a:t>
            </a:r>
            <a:r>
              <a:rPr lang="en-US" sz="2400" dirty="0" smtClean="0"/>
              <a:t>require </a:t>
            </a:r>
            <a:r>
              <a:rPr lang="en-US" sz="2400" dirty="0"/>
              <a:t>the most skills?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What other job titles have similar skills to Data Science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4) </a:t>
            </a:r>
            <a:r>
              <a:rPr lang="en-US" sz="2400" dirty="0"/>
              <a:t>What percentage of people have the skills to be a 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Technical tools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2128059"/>
            <a:ext cx="5792954" cy="3068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37" y="2128059"/>
            <a:ext cx="4816603" cy="3068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909" y="5340408"/>
            <a:ext cx="1581150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704" y="853700"/>
            <a:ext cx="1580355" cy="12186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959" y="867036"/>
            <a:ext cx="1912358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Division of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833" y="1995055"/>
            <a:ext cx="2027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Selection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Joint effort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1511" y="1995054"/>
            <a:ext cx="3027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Tidying &amp; SQL dB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Joby</a:t>
            </a:r>
            <a:r>
              <a:rPr lang="en-US" dirty="0" smtClean="0"/>
              <a:t>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3748" y="1995054"/>
            <a:ext cx="1898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Analysis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Peter Kowalchuk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96612" y="3868189"/>
            <a:ext cx="1817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Presentation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Joint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91" y="1122219"/>
            <a:ext cx="3789178" cy="433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01" y="1302391"/>
            <a:ext cx="2451028" cy="405100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624131" y="32087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0064" y="5919369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sv files in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0063" y="633738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bug on Mac?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26" y="1195251"/>
            <a:ext cx="5490754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31" y="2543991"/>
            <a:ext cx="6696142" cy="37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52144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Further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Project details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7657" y="5869493"/>
            <a:ext cx="668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Classifier to determine Data Science competence based on skills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1175997"/>
            <a:ext cx="6983210" cy="4053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28" y="1175997"/>
            <a:ext cx="24669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02" y="3816602"/>
            <a:ext cx="1847850" cy="1095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7478588" y="1933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78588" y="41219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9902" y="2427317"/>
            <a:ext cx="53852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Thank You!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5" y="1052624"/>
            <a:ext cx="4684362" cy="527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90" y="687397"/>
            <a:ext cx="5550195" cy="51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6" y="1010092"/>
            <a:ext cx="6511047" cy="5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1581" y="4061637"/>
            <a:ext cx="1648047" cy="212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20" y="946297"/>
            <a:ext cx="5006606" cy="57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</TotalTime>
  <Words>632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 Science Skills Analysis</vt:lpstr>
      <vt:lpstr>Agenda Data Science Skills Analysis</vt:lpstr>
      <vt:lpstr>Data Skill Analysis Statement Questions to answer with our analysis</vt:lpstr>
      <vt:lpstr>Dataset Selection Data At Work </vt:lpstr>
      <vt:lpstr>Dataset Selection Data At Work – Open Skill Project  </vt:lpstr>
      <vt:lpstr>Dataset Selection Data At Work – Open Skill Project - Data  </vt:lpstr>
      <vt:lpstr>Dataset Selection Data At Work – Open Skill Project - Data  </vt:lpstr>
      <vt:lpstr>Dataset Selection Data At Work – Open Skill Project - Data  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Import Scrape list of csv files</vt:lpstr>
      <vt:lpstr>Import Scrape list of csv files</vt:lpstr>
      <vt:lpstr>Normalized tables Schema for SQL dB</vt:lpstr>
      <vt:lpstr>Tidying Data Wide data</vt:lpstr>
      <vt:lpstr>Tidying Data Extract job titles and save to jobs table.</vt:lpstr>
      <vt:lpstr>Tidying Data Extract skills and save to skills table.</vt:lpstr>
      <vt:lpstr>Tidying Data Extract skills for each job and save to job skills mapping table </vt:lpstr>
      <vt:lpstr>Tidying Data Extract skills for each job and save to job skills mapping table </vt:lpstr>
      <vt:lpstr>Question 1 - What are the most important skills in Data Science? Transform and visualize</vt:lpstr>
      <vt:lpstr>Question 1 - What are the most important skills in Data Science? Transform and visualize</vt:lpstr>
      <vt:lpstr>Question 2 - What Data Science job tittles requires the most skills? Transform and visualize</vt:lpstr>
      <vt:lpstr>Question 3 - What other job titles have similar skills to Data Science?  Transform and visualize</vt:lpstr>
      <vt:lpstr>Question 4 - What percentage of people have the skills to be a Data Scientist? Transform, model and visualize</vt:lpstr>
      <vt:lpstr>Collaboration tools Project details</vt:lpstr>
      <vt:lpstr>Technical tools Project details</vt:lpstr>
      <vt:lpstr>Division of work  Project details</vt:lpstr>
      <vt:lpstr>Challenges Project details</vt:lpstr>
      <vt:lpstr>Challenges Project details</vt:lpstr>
      <vt:lpstr>Further Analysis  Project details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Peter Kowalchuk</cp:lastModifiedBy>
  <cp:revision>51</cp:revision>
  <dcterms:created xsi:type="dcterms:W3CDTF">2018-10-05T19:19:44Z</dcterms:created>
  <dcterms:modified xsi:type="dcterms:W3CDTF">2018-10-19T23:12:50Z</dcterms:modified>
</cp:coreProperties>
</file>