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80" r:id="rId5"/>
    <p:sldId id="281" r:id="rId6"/>
    <p:sldId id="282" r:id="rId7"/>
    <p:sldId id="283" r:id="rId8"/>
    <p:sldId id="257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9" r:id="rId18"/>
    <p:sldId id="292" r:id="rId19"/>
    <p:sldId id="297" r:id="rId20"/>
    <p:sldId id="296" r:id="rId21"/>
    <p:sldId id="298" r:id="rId22"/>
    <p:sldId id="293" r:id="rId23"/>
    <p:sldId id="294" r:id="rId24"/>
    <p:sldId id="29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7" d="100"/>
          <a:sy n="77" d="100"/>
        </p:scale>
        <p:origin x="580" y="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7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1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8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4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2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4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5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8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607 – Data Science in Context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9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Data 607 – Data Science in Context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70F65-85BB-4016-9F66-A2AA4EEADAC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74062" y="6062023"/>
            <a:ext cx="1159476" cy="65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2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Skills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Acquisition and Management</a:t>
            </a:r>
          </a:p>
          <a:p>
            <a:endParaRPr lang="en-US" dirty="0"/>
          </a:p>
          <a:p>
            <a:r>
              <a:rPr lang="en-US" dirty="0" err="1"/>
              <a:t>Joby</a:t>
            </a:r>
            <a:r>
              <a:rPr lang="en-US" dirty="0"/>
              <a:t> John</a:t>
            </a:r>
          </a:p>
          <a:p>
            <a:r>
              <a:rPr lang="en-US" dirty="0"/>
              <a:t>Peter Kowalchuk</a:t>
            </a:r>
          </a:p>
          <a:p>
            <a:r>
              <a:rPr lang="en-US" dirty="0"/>
              <a:t>October 2018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477" y="5904618"/>
            <a:ext cx="1526770" cy="868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4073" y="6338793"/>
            <a:ext cx="212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607 – Project 3</a:t>
            </a:r>
          </a:p>
        </p:txBody>
      </p:sp>
    </p:spTree>
    <p:extLst>
      <p:ext uri="{BB962C8B-B14F-4D97-AF65-F5344CB8AC3E}">
        <p14:creationId xmlns:p14="http://schemas.microsoft.com/office/powerpoint/2010/main" val="75783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Data Analysis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Tidy workflow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79" y="1767503"/>
            <a:ext cx="7749223" cy="2613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0554" y="5114261"/>
            <a:ext cx="147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Import last 1 year of data</a:t>
            </a:r>
          </a:p>
        </p:txBody>
      </p:sp>
      <p:cxnSp>
        <p:nvCxnSpPr>
          <p:cNvPr id="6" name="Elbow Connector 5"/>
          <p:cNvCxnSpPr>
            <a:endCxn id="3" idx="0"/>
          </p:cNvCxnSpPr>
          <p:nvPr/>
        </p:nvCxnSpPr>
        <p:spPr>
          <a:xfrm rot="5400000">
            <a:off x="573494" y="3593140"/>
            <a:ext cx="2137145" cy="905097"/>
          </a:xfrm>
          <a:prstGeom prst="bentConnector3">
            <a:avLst>
              <a:gd name="adj1" fmla="val 2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65154" y="4878071"/>
            <a:ext cx="147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Tidy data to long format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75442" y="5902340"/>
            <a:ext cx="1657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Save and read from SQL dB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678865" y="3179135"/>
            <a:ext cx="21265" cy="1584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523360" y="5524402"/>
            <a:ext cx="1" cy="37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880881" y="5513769"/>
            <a:ext cx="0" cy="37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565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Data Analysis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Tidy workflow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79" y="1767503"/>
            <a:ext cx="7749223" cy="2613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0554" y="5114261"/>
            <a:ext cx="147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Import last 1 year of data</a:t>
            </a:r>
          </a:p>
        </p:txBody>
      </p:sp>
      <p:cxnSp>
        <p:nvCxnSpPr>
          <p:cNvPr id="6" name="Elbow Connector 5"/>
          <p:cNvCxnSpPr>
            <a:endCxn id="3" idx="0"/>
          </p:cNvCxnSpPr>
          <p:nvPr/>
        </p:nvCxnSpPr>
        <p:spPr>
          <a:xfrm rot="5400000">
            <a:off x="573494" y="3593140"/>
            <a:ext cx="2137145" cy="905097"/>
          </a:xfrm>
          <a:prstGeom prst="bentConnector3">
            <a:avLst>
              <a:gd name="adj1" fmla="val 2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65154" y="4878071"/>
            <a:ext cx="147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Tidy data to long format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75442" y="5902340"/>
            <a:ext cx="1657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Save and read from SQL dB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678865" y="3179135"/>
            <a:ext cx="21265" cy="1584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523360" y="5524402"/>
            <a:ext cx="1" cy="37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880881" y="5513769"/>
            <a:ext cx="0" cy="37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40791" y="4878071"/>
            <a:ext cx="1477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Transform to answer questions 1) and 2)</a:t>
            </a:r>
          </a:p>
        </p:txBody>
      </p:sp>
      <p:cxnSp>
        <p:nvCxnSpPr>
          <p:cNvPr id="12" name="Elbow Connector 11"/>
          <p:cNvCxnSpPr>
            <a:endCxn id="11" idx="0"/>
          </p:cNvCxnSpPr>
          <p:nvPr/>
        </p:nvCxnSpPr>
        <p:spPr>
          <a:xfrm rot="16200000" flipH="1">
            <a:off x="4399692" y="3798009"/>
            <a:ext cx="1698936" cy="461187"/>
          </a:xfrm>
          <a:prstGeom prst="bentConnector3">
            <a:avLst>
              <a:gd name="adj1" fmla="val 36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748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Data Analysis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Tidy workflow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79" y="1767503"/>
            <a:ext cx="7749223" cy="2613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0554" y="5114261"/>
            <a:ext cx="147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Import last 1 year of data</a:t>
            </a:r>
          </a:p>
        </p:txBody>
      </p:sp>
      <p:cxnSp>
        <p:nvCxnSpPr>
          <p:cNvPr id="6" name="Elbow Connector 5"/>
          <p:cNvCxnSpPr>
            <a:endCxn id="3" idx="0"/>
          </p:cNvCxnSpPr>
          <p:nvPr/>
        </p:nvCxnSpPr>
        <p:spPr>
          <a:xfrm rot="5400000">
            <a:off x="573494" y="3593140"/>
            <a:ext cx="2137145" cy="905097"/>
          </a:xfrm>
          <a:prstGeom prst="bentConnector3">
            <a:avLst>
              <a:gd name="adj1" fmla="val 2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65154" y="4878071"/>
            <a:ext cx="147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Tidy data to long format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75442" y="5902340"/>
            <a:ext cx="1657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Save and read from SQL dB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678865" y="3179135"/>
            <a:ext cx="21265" cy="1584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523360" y="5524402"/>
            <a:ext cx="1" cy="37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880881" y="5513769"/>
            <a:ext cx="0" cy="37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40791" y="4878071"/>
            <a:ext cx="1477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Transform to answer questions</a:t>
            </a:r>
          </a:p>
        </p:txBody>
      </p:sp>
      <p:cxnSp>
        <p:nvCxnSpPr>
          <p:cNvPr id="12" name="Elbow Connector 11"/>
          <p:cNvCxnSpPr>
            <a:endCxn id="11" idx="0"/>
          </p:cNvCxnSpPr>
          <p:nvPr/>
        </p:nvCxnSpPr>
        <p:spPr>
          <a:xfrm rot="16200000" flipH="1">
            <a:off x="4399692" y="3798009"/>
            <a:ext cx="1698936" cy="461187"/>
          </a:xfrm>
          <a:prstGeom prst="bentConnector3">
            <a:avLst>
              <a:gd name="adj1" fmla="val 36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69900" y="4924237"/>
            <a:ext cx="1477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Visualize to answer questions 1) and 2) </a:t>
            </a:r>
          </a:p>
        </p:txBody>
      </p:sp>
      <p:cxnSp>
        <p:nvCxnSpPr>
          <p:cNvPr id="15" name="Elbow Connector 14"/>
          <p:cNvCxnSpPr>
            <a:endCxn id="14" idx="0"/>
          </p:cNvCxnSpPr>
          <p:nvPr/>
        </p:nvCxnSpPr>
        <p:spPr>
          <a:xfrm rot="16200000" flipH="1">
            <a:off x="5230875" y="3146249"/>
            <a:ext cx="2574442" cy="981534"/>
          </a:xfrm>
          <a:prstGeom prst="bentConnector3">
            <a:avLst>
              <a:gd name="adj1" fmla="val 702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489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Data Analysis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Tidy workflow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79" y="1767503"/>
            <a:ext cx="7749223" cy="2613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0554" y="5114261"/>
            <a:ext cx="147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Import last 1 year of data</a:t>
            </a:r>
          </a:p>
        </p:txBody>
      </p:sp>
      <p:cxnSp>
        <p:nvCxnSpPr>
          <p:cNvPr id="6" name="Elbow Connector 5"/>
          <p:cNvCxnSpPr>
            <a:endCxn id="3" idx="0"/>
          </p:cNvCxnSpPr>
          <p:nvPr/>
        </p:nvCxnSpPr>
        <p:spPr>
          <a:xfrm rot="5400000">
            <a:off x="573494" y="3593140"/>
            <a:ext cx="2137145" cy="905097"/>
          </a:xfrm>
          <a:prstGeom prst="bentConnector3">
            <a:avLst>
              <a:gd name="adj1" fmla="val 2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65154" y="4878071"/>
            <a:ext cx="147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Tidy data to long format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75442" y="5902340"/>
            <a:ext cx="1657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Save and read from SQL dB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678865" y="3179135"/>
            <a:ext cx="21265" cy="1584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523360" y="5524402"/>
            <a:ext cx="1" cy="37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880881" y="5513769"/>
            <a:ext cx="0" cy="37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40791" y="4878071"/>
            <a:ext cx="1477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Transform to answer questions</a:t>
            </a:r>
          </a:p>
        </p:txBody>
      </p:sp>
      <p:cxnSp>
        <p:nvCxnSpPr>
          <p:cNvPr id="12" name="Elbow Connector 11"/>
          <p:cNvCxnSpPr>
            <a:endCxn id="11" idx="0"/>
          </p:cNvCxnSpPr>
          <p:nvPr/>
        </p:nvCxnSpPr>
        <p:spPr>
          <a:xfrm rot="16200000" flipH="1">
            <a:off x="4399692" y="3798009"/>
            <a:ext cx="1698936" cy="461187"/>
          </a:xfrm>
          <a:prstGeom prst="bentConnector3">
            <a:avLst>
              <a:gd name="adj1" fmla="val 36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69900" y="4924237"/>
            <a:ext cx="1477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Visualize to answer questions 1) and 2) </a:t>
            </a:r>
          </a:p>
        </p:txBody>
      </p:sp>
      <p:cxnSp>
        <p:nvCxnSpPr>
          <p:cNvPr id="15" name="Elbow Connector 14"/>
          <p:cNvCxnSpPr>
            <a:endCxn id="14" idx="0"/>
          </p:cNvCxnSpPr>
          <p:nvPr/>
        </p:nvCxnSpPr>
        <p:spPr>
          <a:xfrm rot="16200000" flipH="1">
            <a:off x="5230875" y="3146249"/>
            <a:ext cx="2574442" cy="981534"/>
          </a:xfrm>
          <a:prstGeom prst="bentConnector3">
            <a:avLst>
              <a:gd name="adj1" fmla="val 702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07010" y="4837261"/>
            <a:ext cx="1477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to answer question 3) </a:t>
            </a:r>
          </a:p>
        </p:txBody>
      </p:sp>
      <p:cxnSp>
        <p:nvCxnSpPr>
          <p:cNvPr id="17" name="Elbow Connector 16"/>
          <p:cNvCxnSpPr>
            <a:endCxn id="16" idx="0"/>
          </p:cNvCxnSpPr>
          <p:nvPr/>
        </p:nvCxnSpPr>
        <p:spPr>
          <a:xfrm>
            <a:off x="6832097" y="3637015"/>
            <a:ext cx="1913876" cy="1200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43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Data Analysis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Tidy workflow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79" y="1767503"/>
            <a:ext cx="7749223" cy="2613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0554" y="5114261"/>
            <a:ext cx="147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Import last 1 year of data</a:t>
            </a:r>
          </a:p>
        </p:txBody>
      </p:sp>
      <p:cxnSp>
        <p:nvCxnSpPr>
          <p:cNvPr id="6" name="Elbow Connector 5"/>
          <p:cNvCxnSpPr>
            <a:endCxn id="3" idx="0"/>
          </p:cNvCxnSpPr>
          <p:nvPr/>
        </p:nvCxnSpPr>
        <p:spPr>
          <a:xfrm rot="5400000">
            <a:off x="573494" y="3593140"/>
            <a:ext cx="2137145" cy="905097"/>
          </a:xfrm>
          <a:prstGeom prst="bentConnector3">
            <a:avLst>
              <a:gd name="adj1" fmla="val 2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65154" y="4878071"/>
            <a:ext cx="147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Tidy data to long format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75442" y="5902340"/>
            <a:ext cx="1657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Save and read from SQL dB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678865" y="3179135"/>
            <a:ext cx="21265" cy="1584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523360" y="5524402"/>
            <a:ext cx="1" cy="37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880881" y="5513769"/>
            <a:ext cx="0" cy="37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40791" y="4878071"/>
            <a:ext cx="1477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Transform to answer questions</a:t>
            </a:r>
          </a:p>
        </p:txBody>
      </p:sp>
      <p:cxnSp>
        <p:nvCxnSpPr>
          <p:cNvPr id="12" name="Elbow Connector 11"/>
          <p:cNvCxnSpPr>
            <a:endCxn id="11" idx="0"/>
          </p:cNvCxnSpPr>
          <p:nvPr/>
        </p:nvCxnSpPr>
        <p:spPr>
          <a:xfrm rot="16200000" flipH="1">
            <a:off x="4399692" y="3798009"/>
            <a:ext cx="1698936" cy="461187"/>
          </a:xfrm>
          <a:prstGeom prst="bentConnector3">
            <a:avLst>
              <a:gd name="adj1" fmla="val 36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69900" y="4924237"/>
            <a:ext cx="1477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Visualize to answer questions 1) and 2) </a:t>
            </a:r>
          </a:p>
        </p:txBody>
      </p:sp>
      <p:cxnSp>
        <p:nvCxnSpPr>
          <p:cNvPr id="15" name="Elbow Connector 14"/>
          <p:cNvCxnSpPr>
            <a:endCxn id="14" idx="0"/>
          </p:cNvCxnSpPr>
          <p:nvPr/>
        </p:nvCxnSpPr>
        <p:spPr>
          <a:xfrm rot="16200000" flipH="1">
            <a:off x="5230875" y="3146249"/>
            <a:ext cx="2574442" cy="981534"/>
          </a:xfrm>
          <a:prstGeom prst="bentConnector3">
            <a:avLst>
              <a:gd name="adj1" fmla="val 702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07010" y="4837261"/>
            <a:ext cx="1477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to answer question 3) </a:t>
            </a:r>
          </a:p>
        </p:txBody>
      </p:sp>
      <p:cxnSp>
        <p:nvCxnSpPr>
          <p:cNvPr id="17" name="Elbow Connector 16"/>
          <p:cNvCxnSpPr>
            <a:endCxn id="16" idx="0"/>
          </p:cNvCxnSpPr>
          <p:nvPr/>
        </p:nvCxnSpPr>
        <p:spPr>
          <a:xfrm>
            <a:off x="6832097" y="3637015"/>
            <a:ext cx="1913876" cy="1200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25277" y="3954741"/>
            <a:ext cx="1477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Communicate with this presentation</a:t>
            </a:r>
          </a:p>
        </p:txBody>
      </p:sp>
      <p:cxnSp>
        <p:nvCxnSpPr>
          <p:cNvPr id="19" name="Elbow Connector 18"/>
          <p:cNvCxnSpPr>
            <a:endCxn id="18" idx="0"/>
          </p:cNvCxnSpPr>
          <p:nvPr/>
        </p:nvCxnSpPr>
        <p:spPr>
          <a:xfrm>
            <a:off x="9484935" y="2977116"/>
            <a:ext cx="1479305" cy="9776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372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Import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Scrape list of csv files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622" y="798023"/>
            <a:ext cx="3789178" cy="43394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732" y="978195"/>
            <a:ext cx="2451028" cy="40510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20726" y="5624623"/>
            <a:ext cx="4072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csv file names could not be scrapped from site since they are in AJAX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9553" y="5624622"/>
            <a:ext cx="4072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Underlying AWS XML file was used instead</a:t>
            </a:r>
          </a:p>
        </p:txBody>
      </p:sp>
    </p:spTree>
    <p:extLst>
      <p:ext uri="{BB962C8B-B14F-4D97-AF65-F5344CB8AC3E}">
        <p14:creationId xmlns:p14="http://schemas.microsoft.com/office/powerpoint/2010/main" val="777496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Import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Scrape list of csv files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622" y="798023"/>
            <a:ext cx="3789178" cy="43394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20726" y="5624623"/>
            <a:ext cx="4072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Four last csv files read using csv file list vector and a for loop</a:t>
            </a:r>
          </a:p>
        </p:txBody>
      </p:sp>
      <p:sp>
        <p:nvSpPr>
          <p:cNvPr id="7" name="Rectangle 6"/>
          <p:cNvSpPr/>
          <p:nvPr/>
        </p:nvSpPr>
        <p:spPr>
          <a:xfrm>
            <a:off x="1616149" y="4476307"/>
            <a:ext cx="2339163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532" y="1006194"/>
            <a:ext cx="4097863" cy="44102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19553" y="5624622"/>
            <a:ext cx="407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loop read from the csv file address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66121" y="4019107"/>
            <a:ext cx="2495107" cy="138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19553" y="5229545"/>
            <a:ext cx="3101163" cy="250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370134" y="4157330"/>
            <a:ext cx="0" cy="980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337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Normalized tables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799DDB-454C-4339-9864-C9F8EDD0E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177" y="1565384"/>
            <a:ext cx="6926390" cy="33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89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Wide data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13CC5-2D2D-4980-976A-9D28E7D48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92" y="2576436"/>
            <a:ext cx="11734034" cy="16883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11A6037-174C-4324-9EB3-0D48FFE055E4}"/>
              </a:ext>
            </a:extLst>
          </p:cNvPr>
          <p:cNvSpPr/>
          <p:nvPr/>
        </p:nvSpPr>
        <p:spPr>
          <a:xfrm flipV="1">
            <a:off x="93431" y="2821938"/>
            <a:ext cx="11798363" cy="44509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A6E0BF-7D12-4455-9BB0-3D6AA7CDEADF}"/>
              </a:ext>
            </a:extLst>
          </p:cNvPr>
          <p:cNvSpPr txBox="1"/>
          <p:nvPr/>
        </p:nvSpPr>
        <p:spPr>
          <a:xfrm>
            <a:off x="1353793" y="551388"/>
            <a:ext cx="8304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Wide format data.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Tidy and transform data before saving to normalized tables.</a:t>
            </a:r>
          </a:p>
        </p:txBody>
      </p:sp>
    </p:spTree>
    <p:extLst>
      <p:ext uri="{BB962C8B-B14F-4D97-AF65-F5344CB8AC3E}">
        <p14:creationId xmlns:p14="http://schemas.microsoft.com/office/powerpoint/2010/main" val="3076171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F79891-5658-4024-BE38-E1F119156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37" y="1910158"/>
            <a:ext cx="11734034" cy="16883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E83D8A-3B37-4751-B0BC-459D43EDB618}"/>
              </a:ext>
            </a:extLst>
          </p:cNvPr>
          <p:cNvSpPr/>
          <p:nvPr/>
        </p:nvSpPr>
        <p:spPr>
          <a:xfrm>
            <a:off x="180737" y="1910159"/>
            <a:ext cx="3173596" cy="168832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D4B3D0-D707-4F0B-994E-D896AD6F5362}"/>
              </a:ext>
            </a:extLst>
          </p:cNvPr>
          <p:cNvCxnSpPr/>
          <p:nvPr/>
        </p:nvCxnSpPr>
        <p:spPr>
          <a:xfrm>
            <a:off x="1635605" y="3598481"/>
            <a:ext cx="0" cy="980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CD8BFE3-FDE5-4432-88A2-307CD8D4D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37" y="4599569"/>
            <a:ext cx="4129675" cy="175825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C9F68814-E538-4913-BA62-65716D97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Transform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Extract job titles and save to jobs table.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76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>
            <a:normAutofit/>
          </a:bodyPr>
          <a:lstStyle/>
          <a:p>
            <a:r>
              <a:rPr lang="en-US" sz="2800" b="1" dirty="0"/>
              <a:t>Data Skill Analysis Statement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Questions to answer with our analysis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5786" y="2243470"/>
            <a:ext cx="779123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1) What are the most important skills in Data Science?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2) What Data Science job tittles requires the most skills?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3) What other job titles have similar skills to Data Science? </a:t>
            </a:r>
          </a:p>
        </p:txBody>
      </p:sp>
    </p:spTree>
    <p:extLst>
      <p:ext uri="{BB962C8B-B14F-4D97-AF65-F5344CB8AC3E}">
        <p14:creationId xmlns:p14="http://schemas.microsoft.com/office/powerpoint/2010/main" val="3254877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F79891-5658-4024-BE38-E1F119156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37" y="1910158"/>
            <a:ext cx="11734034" cy="16883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E83D8A-3B37-4751-B0BC-459D43EDB618}"/>
              </a:ext>
            </a:extLst>
          </p:cNvPr>
          <p:cNvSpPr/>
          <p:nvPr/>
        </p:nvSpPr>
        <p:spPr>
          <a:xfrm>
            <a:off x="4323871" y="1910157"/>
            <a:ext cx="7558734" cy="16555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D4B3D0-D707-4F0B-994E-D896AD6F5362}"/>
              </a:ext>
            </a:extLst>
          </p:cNvPr>
          <p:cNvCxnSpPr>
            <a:cxnSpLocks/>
          </p:cNvCxnSpPr>
          <p:nvPr/>
        </p:nvCxnSpPr>
        <p:spPr>
          <a:xfrm>
            <a:off x="6529253" y="3565701"/>
            <a:ext cx="0" cy="1093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C9F68814-E538-4913-BA62-65716D97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Transform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Extract skills and save to skills table.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2CA57C-8C67-45C1-8AD7-FD578FCED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392" y="4659304"/>
            <a:ext cx="2561686" cy="159684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DC6933F-0901-49B2-A3B9-486CD60F5E53}"/>
              </a:ext>
            </a:extLst>
          </p:cNvPr>
          <p:cNvSpPr/>
          <p:nvPr/>
        </p:nvSpPr>
        <p:spPr>
          <a:xfrm>
            <a:off x="180736" y="1910157"/>
            <a:ext cx="3173595" cy="16555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6444C3-6ACF-4C21-87FC-D7AB0F55C7F6}"/>
              </a:ext>
            </a:extLst>
          </p:cNvPr>
          <p:cNvCxnSpPr>
            <a:cxnSpLocks/>
          </p:cNvCxnSpPr>
          <p:nvPr/>
        </p:nvCxnSpPr>
        <p:spPr>
          <a:xfrm>
            <a:off x="1635605" y="3598481"/>
            <a:ext cx="0" cy="106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A7FE353-6823-4C36-84C6-1C9DA5254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737" y="4659304"/>
            <a:ext cx="4129675" cy="175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85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F79891-5658-4024-BE38-E1F119156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37" y="1910158"/>
            <a:ext cx="11734034" cy="16883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E83D8A-3B37-4751-B0BC-459D43EDB618}"/>
              </a:ext>
            </a:extLst>
          </p:cNvPr>
          <p:cNvSpPr/>
          <p:nvPr/>
        </p:nvSpPr>
        <p:spPr>
          <a:xfrm>
            <a:off x="4351441" y="1910157"/>
            <a:ext cx="7531164" cy="16555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D4B3D0-D707-4F0B-994E-D896AD6F5362}"/>
              </a:ext>
            </a:extLst>
          </p:cNvPr>
          <p:cNvCxnSpPr>
            <a:cxnSpLocks/>
          </p:cNvCxnSpPr>
          <p:nvPr/>
        </p:nvCxnSpPr>
        <p:spPr>
          <a:xfrm>
            <a:off x="6529253" y="3593271"/>
            <a:ext cx="0" cy="951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C9F68814-E538-4913-BA62-65716D97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Transform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Extract skills for each job and save to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job_skills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mapping table 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2CA57C-8C67-45C1-8AD7-FD578FCED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905" y="4656828"/>
            <a:ext cx="2561686" cy="159684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DC6933F-0901-49B2-A3B9-486CD60F5E53}"/>
              </a:ext>
            </a:extLst>
          </p:cNvPr>
          <p:cNvSpPr/>
          <p:nvPr/>
        </p:nvSpPr>
        <p:spPr>
          <a:xfrm>
            <a:off x="180736" y="1910157"/>
            <a:ext cx="3182785" cy="16555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6444C3-6ACF-4C21-87FC-D7AB0F55C7F6}"/>
              </a:ext>
            </a:extLst>
          </p:cNvPr>
          <p:cNvCxnSpPr>
            <a:cxnSpLocks/>
          </p:cNvCxnSpPr>
          <p:nvPr/>
        </p:nvCxnSpPr>
        <p:spPr>
          <a:xfrm>
            <a:off x="1699935" y="3565701"/>
            <a:ext cx="0" cy="1054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A7FE353-6823-4C36-84C6-1C9DA5254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736" y="4656828"/>
            <a:ext cx="4129675" cy="17582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532A588-CFC7-4617-B256-56BA18136DEB}"/>
              </a:ext>
            </a:extLst>
          </p:cNvPr>
          <p:cNvSpPr/>
          <p:nvPr/>
        </p:nvSpPr>
        <p:spPr>
          <a:xfrm>
            <a:off x="91899" y="2099904"/>
            <a:ext cx="11919364" cy="5184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08F93B-ADF6-4B00-8275-FEA9F8CB2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9646" y="4656828"/>
            <a:ext cx="1397470" cy="1704037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F66248-7E31-45BA-A760-A52EAD07745B}"/>
              </a:ext>
            </a:extLst>
          </p:cNvPr>
          <p:cNvCxnSpPr>
            <a:cxnSpLocks/>
          </p:cNvCxnSpPr>
          <p:nvPr/>
        </p:nvCxnSpPr>
        <p:spPr>
          <a:xfrm>
            <a:off x="10035985" y="2618385"/>
            <a:ext cx="0" cy="200154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086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Question 1 - What are the most important skills in Data Science?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Transform and visualize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93404" y="947197"/>
            <a:ext cx="2317898" cy="562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table for data science titles only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61145" y="947197"/>
            <a:ext cx="2317898" cy="562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vector with all skills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304" y="1798117"/>
            <a:ext cx="8705850" cy="441007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711302" y="1228510"/>
            <a:ext cx="949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3"/>
            <a:endCxn id="6" idx="0"/>
          </p:cNvCxnSpPr>
          <p:nvPr/>
        </p:nvCxnSpPr>
        <p:spPr>
          <a:xfrm flipH="1">
            <a:off x="5713229" y="1228510"/>
            <a:ext cx="265814" cy="569607"/>
          </a:xfrm>
          <a:prstGeom prst="bentConnector4">
            <a:avLst>
              <a:gd name="adj1" fmla="val -86000"/>
              <a:gd name="adj2" fmla="val 74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40705" y="631182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Science, r and python</a:t>
            </a:r>
          </a:p>
        </p:txBody>
      </p:sp>
    </p:spTree>
    <p:extLst>
      <p:ext uri="{BB962C8B-B14F-4D97-AF65-F5344CB8AC3E}">
        <p14:creationId xmlns:p14="http://schemas.microsoft.com/office/powerpoint/2010/main" val="3858692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Question 2 - What Data Science job tittles requires the most skills?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Transform and visualize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93404" y="947197"/>
            <a:ext cx="2317898" cy="562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table for data science titles only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61145" y="947197"/>
            <a:ext cx="2317898" cy="562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vector with all skills</a:t>
            </a: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711302" y="1228510"/>
            <a:ext cx="949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1" idx="3"/>
          </p:cNvCxnSpPr>
          <p:nvPr/>
        </p:nvCxnSpPr>
        <p:spPr>
          <a:xfrm flipH="1">
            <a:off x="5713229" y="1228510"/>
            <a:ext cx="3257107" cy="569607"/>
          </a:xfrm>
          <a:prstGeom prst="bentConnector4">
            <a:avLst>
              <a:gd name="adj1" fmla="val -7018"/>
              <a:gd name="adj2" fmla="val 74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05570" y="6223800"/>
            <a:ext cx="745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scientist, data science intern and data scientist financial services analysis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652438" y="947197"/>
            <a:ext cx="2317898" cy="562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by job</a:t>
            </a:r>
          </a:p>
        </p:txBody>
      </p:sp>
      <p:cxnSp>
        <p:nvCxnSpPr>
          <p:cNvPr id="12" name="Straight Arrow Connector 11"/>
          <p:cNvCxnSpPr>
            <a:stCxn id="5" idx="3"/>
            <a:endCxn id="11" idx="1"/>
          </p:cNvCxnSpPr>
          <p:nvPr/>
        </p:nvCxnSpPr>
        <p:spPr>
          <a:xfrm>
            <a:off x="5979043" y="1228510"/>
            <a:ext cx="673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30" y="1904685"/>
            <a:ext cx="9005777" cy="424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85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Question 3 - What other job titles have similar skills to Data Science? 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Transform and visualize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93404" y="947197"/>
            <a:ext cx="2317898" cy="562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table for data science titles only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61145" y="947197"/>
            <a:ext cx="2317898" cy="562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vector with all skills</a:t>
            </a: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711302" y="1228510"/>
            <a:ext cx="949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1" idx="3"/>
          </p:cNvCxnSpPr>
          <p:nvPr/>
        </p:nvCxnSpPr>
        <p:spPr>
          <a:xfrm flipH="1">
            <a:off x="5713229" y="1228510"/>
            <a:ext cx="3257107" cy="569607"/>
          </a:xfrm>
          <a:prstGeom prst="bentConnector4">
            <a:avLst>
              <a:gd name="adj1" fmla="val -7018"/>
              <a:gd name="adj2" fmla="val 74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58421" y="6223800"/>
            <a:ext cx="599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Tableau </a:t>
            </a:r>
            <a:r>
              <a:rPr lang="en-US" dirty="0" err="1"/>
              <a:t>viz</a:t>
            </a:r>
            <a:r>
              <a:rPr lang="en-US" dirty="0"/>
              <a:t> consultant, software engineer and senior engineer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652438" y="947197"/>
            <a:ext cx="2317898" cy="562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a join with all job names and skills</a:t>
            </a:r>
          </a:p>
        </p:txBody>
      </p:sp>
      <p:cxnSp>
        <p:nvCxnSpPr>
          <p:cNvPr id="12" name="Straight Arrow Connector 11"/>
          <p:cNvCxnSpPr>
            <a:stCxn id="5" idx="3"/>
            <a:endCxn id="11" idx="1"/>
          </p:cNvCxnSpPr>
          <p:nvPr/>
        </p:nvCxnSpPr>
        <p:spPr>
          <a:xfrm>
            <a:off x="5979043" y="1228510"/>
            <a:ext cx="673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76" y="1814184"/>
            <a:ext cx="9626140" cy="440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0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Dataset Selection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Data At Work 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35" y="1052624"/>
            <a:ext cx="4684362" cy="5277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990" y="687397"/>
            <a:ext cx="5550195" cy="519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9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Dataset Selection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Data At Work – Open Skill Project  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036" y="1010092"/>
            <a:ext cx="6511047" cy="550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2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Dataset Selection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Data At Work – Open Skill Project - Data  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837" y="988828"/>
            <a:ext cx="6343646" cy="561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Dataset Selection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Data At Work – Open Skill Project - Data  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837" y="988828"/>
            <a:ext cx="6343646" cy="561288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41581" y="4061637"/>
            <a:ext cx="1648047" cy="2126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9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Dataset Selection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Data At Work – Open Skill Project - Data  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320" y="946297"/>
            <a:ext cx="5006606" cy="573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92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Data Analysis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Tidy workflow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79" y="1767503"/>
            <a:ext cx="7749223" cy="261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00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8022"/>
          </a:xfrm>
        </p:spPr>
        <p:txBody>
          <a:bodyPr/>
          <a:lstStyle/>
          <a:p>
            <a:r>
              <a:rPr lang="en-US" sz="2800" b="1" dirty="0"/>
              <a:t>Data Analysis</a:t>
            </a:r>
            <a:br>
              <a:rPr lang="en-US" dirty="0"/>
            </a:b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Tidy workflow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79" y="1767503"/>
            <a:ext cx="7749223" cy="2613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0554" y="5114261"/>
            <a:ext cx="147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Import last 1 year of data</a:t>
            </a:r>
          </a:p>
        </p:txBody>
      </p:sp>
      <p:cxnSp>
        <p:nvCxnSpPr>
          <p:cNvPr id="6" name="Elbow Connector 5"/>
          <p:cNvCxnSpPr>
            <a:endCxn id="3" idx="0"/>
          </p:cNvCxnSpPr>
          <p:nvPr/>
        </p:nvCxnSpPr>
        <p:spPr>
          <a:xfrm rot="5400000">
            <a:off x="573494" y="3593140"/>
            <a:ext cx="2137145" cy="905097"/>
          </a:xfrm>
          <a:prstGeom prst="bentConnector3">
            <a:avLst>
              <a:gd name="adj1" fmla="val 2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60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4554</TotalTime>
  <Words>422</Words>
  <Application>Microsoft Office PowerPoint</Application>
  <PresentationFormat>Widescreen</PresentationFormat>
  <Paragraphs>82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Data Science Skills Analysis</vt:lpstr>
      <vt:lpstr>Data Skill Analysis Statement Questions to answer with our analysis</vt:lpstr>
      <vt:lpstr>Dataset Selection Data At Work </vt:lpstr>
      <vt:lpstr>Dataset Selection Data At Work – Open Skill Project  </vt:lpstr>
      <vt:lpstr>Dataset Selection Data At Work – Open Skill Project - Data  </vt:lpstr>
      <vt:lpstr>Dataset Selection Data At Work – Open Skill Project - Data  </vt:lpstr>
      <vt:lpstr>Dataset Selection Data At Work – Open Skill Project - Data  </vt:lpstr>
      <vt:lpstr>Data Analysis Tidy workflow</vt:lpstr>
      <vt:lpstr>Data Analysis Tidy workflow</vt:lpstr>
      <vt:lpstr>Data Analysis Tidy workflow</vt:lpstr>
      <vt:lpstr>Data Analysis Tidy workflow</vt:lpstr>
      <vt:lpstr>Data Analysis Tidy workflow</vt:lpstr>
      <vt:lpstr>Data Analysis Tidy workflow</vt:lpstr>
      <vt:lpstr>Data Analysis Tidy workflow</vt:lpstr>
      <vt:lpstr>Import Scrape list of csv files</vt:lpstr>
      <vt:lpstr>Import Scrape list of csv files</vt:lpstr>
      <vt:lpstr>Normalized tables</vt:lpstr>
      <vt:lpstr>Wide data</vt:lpstr>
      <vt:lpstr>Transform Extract job titles and save to jobs table.</vt:lpstr>
      <vt:lpstr>Transform Extract skills and save to skills table.</vt:lpstr>
      <vt:lpstr>Transform Extract skills for each job and save to job_skills mapping table </vt:lpstr>
      <vt:lpstr>Question 1 - What are the most important skills in Data Science? Transform and visualize</vt:lpstr>
      <vt:lpstr>Question 2 - What Data Science job tittles requires the most skills? Transform and visualize</vt:lpstr>
      <vt:lpstr>Question 3 - What other job titles have similar skills to Data Science?  Transform and visualize</vt:lpstr>
    </vt:vector>
  </TitlesOfParts>
  <Company>Halliburton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vs Python</dc:title>
  <dc:creator>Peter Kowalchuk</dc:creator>
  <cp:lastModifiedBy>Joby John</cp:lastModifiedBy>
  <cp:revision>38</cp:revision>
  <dcterms:created xsi:type="dcterms:W3CDTF">2018-10-05T19:19:44Z</dcterms:created>
  <dcterms:modified xsi:type="dcterms:W3CDTF">2018-10-18T23:06:27Z</dcterms:modified>
</cp:coreProperties>
</file>