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80" r:id="rId5"/>
    <p:sldId id="281" r:id="rId6"/>
    <p:sldId id="282" r:id="rId7"/>
    <p:sldId id="283" r:id="rId8"/>
    <p:sldId id="257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9" r:id="rId18"/>
    <p:sldId id="292" r:id="rId19"/>
    <p:sldId id="297" r:id="rId20"/>
    <p:sldId id="296" r:id="rId21"/>
    <p:sldId id="298" r:id="rId22"/>
    <p:sldId id="300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580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4062" y="6062023"/>
            <a:ext cx="1159476" cy="6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Skills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Acquisition and Management</a:t>
            </a:r>
          </a:p>
          <a:p>
            <a:endParaRPr lang="en-US" dirty="0"/>
          </a:p>
          <a:p>
            <a:r>
              <a:rPr lang="en-US" dirty="0" err="1"/>
              <a:t>Joby</a:t>
            </a:r>
            <a:r>
              <a:rPr lang="en-US" dirty="0"/>
              <a:t> John</a:t>
            </a:r>
          </a:p>
          <a:p>
            <a:r>
              <a:rPr lang="en-US" dirty="0"/>
              <a:t>Peter Kowalchuk</a:t>
            </a:r>
          </a:p>
          <a:p>
            <a:r>
              <a:rPr lang="en-US" dirty="0"/>
              <a:t>October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77" y="5904618"/>
            <a:ext cx="1526770" cy="86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3" y="633879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607 – Project 3</a:t>
            </a:r>
          </a:p>
        </p:txBody>
      </p:sp>
    </p:spTree>
    <p:extLst>
      <p:ext uri="{BB962C8B-B14F-4D97-AF65-F5344CB8AC3E}">
        <p14:creationId xmlns:p14="http://schemas.microsoft.com/office/powerpoint/2010/main" val="7578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 1) and 2)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4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questions 1) and 2) </a:t>
            </a:r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8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questions 1) and 2) </a:t>
            </a:r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7010" y="483726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to answer question 3) </a:t>
            </a:r>
          </a:p>
        </p:txBody>
      </p:sp>
      <p:cxnSp>
        <p:nvCxnSpPr>
          <p:cNvPr id="17" name="Elbow Connector 16"/>
          <p:cNvCxnSpPr>
            <a:endCxn id="16" idx="0"/>
          </p:cNvCxnSpPr>
          <p:nvPr/>
        </p:nvCxnSpPr>
        <p:spPr>
          <a:xfrm>
            <a:off x="6832097" y="3637015"/>
            <a:ext cx="1913876" cy="120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questions 1) and 2) </a:t>
            </a:r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7010" y="483726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to answer question 3) </a:t>
            </a:r>
          </a:p>
        </p:txBody>
      </p:sp>
      <p:cxnSp>
        <p:nvCxnSpPr>
          <p:cNvPr id="17" name="Elbow Connector 16"/>
          <p:cNvCxnSpPr>
            <a:endCxn id="16" idx="0"/>
          </p:cNvCxnSpPr>
          <p:nvPr/>
        </p:nvCxnSpPr>
        <p:spPr>
          <a:xfrm>
            <a:off x="6832097" y="3637015"/>
            <a:ext cx="1913876" cy="120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277" y="395474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Communicate with this presentation</a:t>
            </a:r>
          </a:p>
        </p:txBody>
      </p:sp>
      <p:cxnSp>
        <p:nvCxnSpPr>
          <p:cNvPr id="19" name="Elbow Connector 18"/>
          <p:cNvCxnSpPr>
            <a:endCxn id="18" idx="0"/>
          </p:cNvCxnSpPr>
          <p:nvPr/>
        </p:nvCxnSpPr>
        <p:spPr>
          <a:xfrm>
            <a:off x="9484935" y="2977116"/>
            <a:ext cx="1479305" cy="977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7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Import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Scrape list of csv files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2" y="798023"/>
            <a:ext cx="3789178" cy="4339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2" y="978195"/>
            <a:ext cx="2451028" cy="4051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726" y="5624623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 file names could not be scrapped from site since they are in AJAX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9553" y="5624622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Underlying AWS XML file was used instead</a:t>
            </a:r>
          </a:p>
        </p:txBody>
      </p:sp>
    </p:spTree>
    <p:extLst>
      <p:ext uri="{BB962C8B-B14F-4D97-AF65-F5344CB8AC3E}">
        <p14:creationId xmlns:p14="http://schemas.microsoft.com/office/powerpoint/2010/main" val="77749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Import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Scrape list of csv files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2" y="798023"/>
            <a:ext cx="3789178" cy="43394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726" y="5624623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Four last csv files read using csv file list vector and a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6149" y="4476307"/>
            <a:ext cx="233916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32" y="1006194"/>
            <a:ext cx="4097863" cy="4410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9553" y="5624622"/>
            <a:ext cx="407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loop read from the csv file 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6121" y="4019107"/>
            <a:ext cx="2495107" cy="1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19553" y="5229545"/>
            <a:ext cx="3101163" cy="25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70134" y="4157330"/>
            <a:ext cx="0" cy="98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3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Normalized tables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799DDB-454C-4339-9864-C9F8EDD0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77" y="1565384"/>
            <a:ext cx="6926390" cy="33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Wide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13CC5-2D2D-4980-976A-9D28E7D4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2" y="2576436"/>
            <a:ext cx="11734034" cy="1688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1A6037-174C-4324-9EB3-0D48FFE055E4}"/>
              </a:ext>
            </a:extLst>
          </p:cNvPr>
          <p:cNvSpPr/>
          <p:nvPr/>
        </p:nvSpPr>
        <p:spPr>
          <a:xfrm flipV="1">
            <a:off x="93431" y="2821938"/>
            <a:ext cx="11798363" cy="445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6E0BF-7D12-4455-9BB0-3D6AA7CDEADF}"/>
              </a:ext>
            </a:extLst>
          </p:cNvPr>
          <p:cNvSpPr txBox="1"/>
          <p:nvPr/>
        </p:nvSpPr>
        <p:spPr>
          <a:xfrm>
            <a:off x="1353793" y="551388"/>
            <a:ext cx="8304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Wide format data.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Tidy and transform data before saving to normalized tables.</a:t>
            </a:r>
          </a:p>
        </p:txBody>
      </p:sp>
    </p:spTree>
    <p:extLst>
      <p:ext uri="{BB962C8B-B14F-4D97-AF65-F5344CB8AC3E}">
        <p14:creationId xmlns:p14="http://schemas.microsoft.com/office/powerpoint/2010/main" val="307617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180737" y="1910159"/>
            <a:ext cx="3173596" cy="1688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/>
          <p:nvPr/>
        </p:nvCxnSpPr>
        <p:spPr>
          <a:xfrm>
            <a:off x="1635605" y="3598481"/>
            <a:ext cx="0" cy="98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D8BFE3-FDE5-4432-88A2-307CD8D4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7" y="4599569"/>
            <a:ext cx="4129675" cy="17582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Transform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job titles and save to jobs table.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Data Skill Analysis Statement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Questions to answer with our analysis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786" y="2243470"/>
            <a:ext cx="77912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 What are the most important skills in Data Science?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2) What Data Science job tittles requires the most skills?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3) What other job titles have similar skills to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325487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4323871" y="1910157"/>
            <a:ext cx="7558734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>
            <a:cxnSpLocks/>
          </p:cNvCxnSpPr>
          <p:nvPr/>
        </p:nvCxnSpPr>
        <p:spPr>
          <a:xfrm>
            <a:off x="6529253" y="3565701"/>
            <a:ext cx="0" cy="10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Transform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and save to skills table.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CA57C-8C67-45C1-8AD7-FD578FCE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92" y="4659304"/>
            <a:ext cx="2561686" cy="15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8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Transform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for each job and save to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job_skills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mapping table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8F93B-ADF6-4B00-8275-FEA9F8CB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31" y="4656828"/>
            <a:ext cx="1397470" cy="17040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EE6D2FA-AB22-41F4-A302-D24614EF946D}"/>
              </a:ext>
            </a:extLst>
          </p:cNvPr>
          <p:cNvSpPr/>
          <p:nvPr/>
        </p:nvSpPr>
        <p:spPr>
          <a:xfrm>
            <a:off x="180736" y="2118283"/>
            <a:ext cx="11734034" cy="500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ED99D8-B94F-499E-AC5C-6C3FFEE66E68}"/>
              </a:ext>
            </a:extLst>
          </p:cNvPr>
          <p:cNvCxnSpPr>
            <a:cxnSpLocks/>
          </p:cNvCxnSpPr>
          <p:nvPr/>
        </p:nvCxnSpPr>
        <p:spPr>
          <a:xfrm>
            <a:off x="5692968" y="2618385"/>
            <a:ext cx="0" cy="203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8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4351441" y="1910157"/>
            <a:ext cx="7531164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>
            <a:cxnSpLocks/>
          </p:cNvCxnSpPr>
          <p:nvPr/>
        </p:nvCxnSpPr>
        <p:spPr>
          <a:xfrm>
            <a:off x="6529253" y="3593271"/>
            <a:ext cx="0" cy="95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Transform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for each job and save to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job_skills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mapping table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CA57C-8C67-45C1-8AD7-FD578FCE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05" y="4656828"/>
            <a:ext cx="2561686" cy="15968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C6933F-0901-49B2-A3B9-486CD60F5E53}"/>
              </a:ext>
            </a:extLst>
          </p:cNvPr>
          <p:cNvSpPr/>
          <p:nvPr/>
        </p:nvSpPr>
        <p:spPr>
          <a:xfrm>
            <a:off x="180736" y="1910157"/>
            <a:ext cx="3182785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444C3-6ACF-4C21-87FC-D7AB0F55C7F6}"/>
              </a:ext>
            </a:extLst>
          </p:cNvPr>
          <p:cNvCxnSpPr>
            <a:cxnSpLocks/>
          </p:cNvCxnSpPr>
          <p:nvPr/>
        </p:nvCxnSpPr>
        <p:spPr>
          <a:xfrm>
            <a:off x="1699935" y="3565701"/>
            <a:ext cx="0" cy="105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7FE353-6823-4C36-84C6-1C9DA5254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6" y="4656828"/>
            <a:ext cx="4129675" cy="1758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32A588-CFC7-4617-B256-56BA18136DEB}"/>
              </a:ext>
            </a:extLst>
          </p:cNvPr>
          <p:cNvSpPr/>
          <p:nvPr/>
        </p:nvSpPr>
        <p:spPr>
          <a:xfrm>
            <a:off x="91899" y="2099904"/>
            <a:ext cx="11919364" cy="5184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8F93B-ADF6-4B00-8275-FEA9F8CB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646" y="4656828"/>
            <a:ext cx="1397470" cy="170403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F66248-7E31-45BA-A760-A52EAD07745B}"/>
              </a:ext>
            </a:extLst>
          </p:cNvPr>
          <p:cNvCxnSpPr>
            <a:cxnSpLocks/>
          </p:cNvCxnSpPr>
          <p:nvPr/>
        </p:nvCxnSpPr>
        <p:spPr>
          <a:xfrm>
            <a:off x="10035985" y="2618385"/>
            <a:ext cx="0" cy="20015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7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1 - What are the most important skills in Data Science?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04" y="1798117"/>
            <a:ext cx="8705850" cy="44100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0"/>
          </p:cNvCxnSpPr>
          <p:nvPr/>
        </p:nvCxnSpPr>
        <p:spPr>
          <a:xfrm flipH="1">
            <a:off x="5713229" y="1228510"/>
            <a:ext cx="265814" cy="569607"/>
          </a:xfrm>
          <a:prstGeom prst="bentConnector4">
            <a:avLst>
              <a:gd name="adj1" fmla="val -86000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705" y="631182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Science, r and python</a:t>
            </a:r>
          </a:p>
        </p:txBody>
      </p:sp>
    </p:spTree>
    <p:extLst>
      <p:ext uri="{BB962C8B-B14F-4D97-AF65-F5344CB8AC3E}">
        <p14:creationId xmlns:p14="http://schemas.microsoft.com/office/powerpoint/2010/main" val="385869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2 - What Data Science job tittles requires the most skills?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</p:cNvCxnSpPr>
          <p:nvPr/>
        </p:nvCxnSpPr>
        <p:spPr>
          <a:xfrm flipH="1">
            <a:off x="5713229" y="1228510"/>
            <a:ext cx="3257107" cy="569607"/>
          </a:xfrm>
          <a:prstGeom prst="bentConnector4">
            <a:avLst>
              <a:gd name="adj1" fmla="val -7018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5570" y="6223800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scientist, data science intern and data scientist financial services analysis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2438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job</a:t>
            </a: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979043" y="1228510"/>
            <a:ext cx="67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904685"/>
            <a:ext cx="9005777" cy="42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85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3 - What other job titles have similar skills to Data Science? 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</p:cNvCxnSpPr>
          <p:nvPr/>
        </p:nvCxnSpPr>
        <p:spPr>
          <a:xfrm flipH="1">
            <a:off x="5713229" y="1228510"/>
            <a:ext cx="3257107" cy="569607"/>
          </a:xfrm>
          <a:prstGeom prst="bentConnector4">
            <a:avLst>
              <a:gd name="adj1" fmla="val -7018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8421" y="6223800"/>
            <a:ext cx="599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Tableau </a:t>
            </a:r>
            <a:r>
              <a:rPr lang="en-US" dirty="0" err="1"/>
              <a:t>viz</a:t>
            </a:r>
            <a:r>
              <a:rPr lang="en-US" dirty="0"/>
              <a:t> consultant, software engineer and senior engineer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2438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a join with all job names and skills</a:t>
            </a: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979043" y="1228510"/>
            <a:ext cx="67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814184"/>
            <a:ext cx="9626140" cy="44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5" y="1052624"/>
            <a:ext cx="4684362" cy="527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90" y="687397"/>
            <a:ext cx="5550195" cy="51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6" y="1010092"/>
            <a:ext cx="6511047" cy="5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7" y="988828"/>
            <a:ext cx="6343646" cy="56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7" y="988828"/>
            <a:ext cx="6343646" cy="56128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1581" y="4061637"/>
            <a:ext cx="1648047" cy="212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20" y="946297"/>
            <a:ext cx="5006606" cy="57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0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423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Data Science Skills Analysis</vt:lpstr>
      <vt:lpstr>Data Skill Analysis Statement Questions to answer with our analysis</vt:lpstr>
      <vt:lpstr>Dataset Selection Data At Work </vt:lpstr>
      <vt:lpstr>Dataset Selection Data At Work – Open Skill Project  </vt:lpstr>
      <vt:lpstr>Dataset Selection Data At Work – Open Skill Project - Data  </vt:lpstr>
      <vt:lpstr>Dataset Selection Data At Work – Open Skill Project - Data  </vt:lpstr>
      <vt:lpstr>Dataset Selection Data At Work – Open Skill Project - Data  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Import Scrape list of csv files</vt:lpstr>
      <vt:lpstr>Import Scrape list of csv files</vt:lpstr>
      <vt:lpstr>Normalized tables</vt:lpstr>
      <vt:lpstr>Wide data</vt:lpstr>
      <vt:lpstr>Transform Extract job titles and save to jobs table.</vt:lpstr>
      <vt:lpstr>Transform Extract skills and save to skills table.</vt:lpstr>
      <vt:lpstr>Transform Extract skills for each job and save to job_skills mapping table </vt:lpstr>
      <vt:lpstr>Transform Extract skills for each job and save to job_skills mapping table </vt:lpstr>
      <vt:lpstr>Question 1 - What are the most important skills in Data Science? Transform and visualize</vt:lpstr>
      <vt:lpstr>Question 2 - What Data Science job tittles requires the most skills? Transform and visualize</vt:lpstr>
      <vt:lpstr>Question 3 - What other job titles have similar skills to Data Science?  Transform and visualize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vs Python</dc:title>
  <dc:creator>Peter Kowalchuk</dc:creator>
  <cp:lastModifiedBy>Joby John</cp:lastModifiedBy>
  <cp:revision>39</cp:revision>
  <dcterms:created xsi:type="dcterms:W3CDTF">2018-10-05T19:19:44Z</dcterms:created>
  <dcterms:modified xsi:type="dcterms:W3CDTF">2018-10-18T23:10:36Z</dcterms:modified>
</cp:coreProperties>
</file>