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8" r:id="rId4"/>
    <p:sldId id="296" r:id="rId5"/>
    <p:sldId id="257" r:id="rId6"/>
    <p:sldId id="297" r:id="rId7"/>
    <p:sldId id="280" r:id="rId8"/>
    <p:sldId id="300" r:id="rId9"/>
    <p:sldId id="263" r:id="rId10"/>
    <p:sldId id="29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08" r:id="rId20"/>
    <p:sldId id="310" r:id="rId21"/>
    <p:sldId id="311" r:id="rId22"/>
    <p:sldId id="312" r:id="rId23"/>
    <p:sldId id="313" r:id="rId24"/>
    <p:sldId id="314" r:id="rId25"/>
    <p:sldId id="315" r:id="rId26"/>
    <p:sldId id="318" r:id="rId27"/>
    <p:sldId id="319" r:id="rId28"/>
    <p:sldId id="321" r:id="rId29"/>
    <p:sldId id="320" r:id="rId30"/>
    <p:sldId id="317" r:id="rId31"/>
    <p:sldId id="31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8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4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4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5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8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74062" y="6062023"/>
            <a:ext cx="1159476" cy="6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2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br>
              <a:rPr lang="en-US" dirty="0"/>
            </a:br>
            <a:r>
              <a:rPr lang="en-US" dirty="0"/>
              <a:t>Elections and the Economy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Acquisition and Management</a:t>
            </a:r>
          </a:p>
          <a:p>
            <a:endParaRPr lang="en-US" dirty="0"/>
          </a:p>
          <a:p>
            <a:r>
              <a:rPr lang="en-US" dirty="0" err="1"/>
              <a:t>Joby</a:t>
            </a:r>
            <a:r>
              <a:rPr lang="en-US" dirty="0"/>
              <a:t> John</a:t>
            </a:r>
          </a:p>
          <a:p>
            <a:r>
              <a:rPr lang="en-US" dirty="0"/>
              <a:t>Peter Kowalchuk</a:t>
            </a:r>
          </a:p>
          <a:p>
            <a:r>
              <a:rPr lang="en-US" dirty="0"/>
              <a:t>December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477" y="5904618"/>
            <a:ext cx="1526770" cy="868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073" y="6338793"/>
            <a:ext cx="244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607 – Final Project</a:t>
            </a:r>
          </a:p>
        </p:txBody>
      </p:sp>
    </p:spTree>
    <p:extLst>
      <p:ext uri="{BB962C8B-B14F-4D97-AF65-F5344CB8AC3E}">
        <p14:creationId xmlns:p14="http://schemas.microsoft.com/office/powerpoint/2010/main" val="75783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Electoral Data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and Transform – convert to long format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071562"/>
            <a:ext cx="84582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Electoral and Economic Data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Store and read data to MongoDB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10" y="1483995"/>
            <a:ext cx="8505825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97" y="3271703"/>
            <a:ext cx="8477250" cy="419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0010" y="1114663"/>
            <a:ext cx="11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0009" y="4402149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03426-939A-064A-B8D0-A7CCD48B7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297" y="4771481"/>
            <a:ext cx="8491538" cy="14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2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Visualize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Economic Data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1A1E9E-4EA0-AE45-8113-150D14323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20" y="1216950"/>
            <a:ext cx="7702280" cy="4720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0661B2-D92B-324E-BF0A-FBC49C48578F}"/>
              </a:ext>
            </a:extLst>
          </p:cNvPr>
          <p:cNvSpPr txBox="1"/>
          <p:nvPr/>
        </p:nvSpPr>
        <p:spPr>
          <a:xfrm>
            <a:off x="5632314" y="84797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GDP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DF94CF-929C-D741-82D5-6E65C394028F}"/>
              </a:ext>
            </a:extLst>
          </p:cNvPr>
          <p:cNvSpPr txBox="1"/>
          <p:nvPr/>
        </p:nvSpPr>
        <p:spPr>
          <a:xfrm>
            <a:off x="2616740" y="6121290"/>
            <a:ext cx="689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Increases annually due to population growth, inflation and other factors</a:t>
            </a:r>
          </a:p>
        </p:txBody>
      </p:sp>
    </p:spTree>
    <p:extLst>
      <p:ext uri="{BB962C8B-B14F-4D97-AF65-F5344CB8AC3E}">
        <p14:creationId xmlns:p14="http://schemas.microsoft.com/office/powerpoint/2010/main" val="245268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Visualize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Economic Data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661B2-D92B-324E-BF0A-FBC49C48578F}"/>
              </a:ext>
            </a:extLst>
          </p:cNvPr>
          <p:cNvSpPr txBox="1"/>
          <p:nvPr/>
        </p:nvSpPr>
        <p:spPr>
          <a:xfrm>
            <a:off x="4495492" y="781764"/>
            <a:ext cx="394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GDP year on year difference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DF94CF-929C-D741-82D5-6E65C394028F}"/>
              </a:ext>
            </a:extLst>
          </p:cNvPr>
          <p:cNvSpPr txBox="1"/>
          <p:nvPr/>
        </p:nvSpPr>
        <p:spPr>
          <a:xfrm>
            <a:off x="4699132" y="6105030"/>
            <a:ext cx="333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more stable economic indicator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D5761-41CB-8940-882B-4F0657EFC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256" y="1190770"/>
            <a:ext cx="7971138" cy="489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0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Visualize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Economic and Electoral Data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661B2-D92B-324E-BF0A-FBC49C48578F}"/>
              </a:ext>
            </a:extLst>
          </p:cNvPr>
          <p:cNvSpPr txBox="1"/>
          <p:nvPr/>
        </p:nvSpPr>
        <p:spPr>
          <a:xfrm>
            <a:off x="3185676" y="87935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GDP year on year difference and Congress composition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14D5C-3A3F-4343-89DD-A779F21A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1" y="1441804"/>
            <a:ext cx="5859008" cy="4155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751ED3-65E7-1A4C-84CB-22583A5CC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418" y="1441804"/>
            <a:ext cx="5986851" cy="42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27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Visualize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Economic Data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661B2-D92B-324E-BF0A-FBC49C48578F}"/>
              </a:ext>
            </a:extLst>
          </p:cNvPr>
          <p:cNvSpPr txBox="1"/>
          <p:nvPr/>
        </p:nvSpPr>
        <p:spPr>
          <a:xfrm>
            <a:off x="5953590" y="90607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DFAF6-7560-1E4A-9AFF-09FB9AAB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383" y="1275410"/>
            <a:ext cx="7956378" cy="4776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CAF913-82A4-084B-9B16-28CA408F79D3}"/>
              </a:ext>
            </a:extLst>
          </p:cNvPr>
          <p:cNvSpPr txBox="1"/>
          <p:nvPr/>
        </p:nvSpPr>
        <p:spPr>
          <a:xfrm>
            <a:off x="4699132" y="6105030"/>
            <a:ext cx="399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stable economic indicator year on year</a:t>
            </a:r>
          </a:p>
        </p:txBody>
      </p:sp>
    </p:spTree>
    <p:extLst>
      <p:ext uri="{BB962C8B-B14F-4D97-AF65-F5344CB8AC3E}">
        <p14:creationId xmlns:p14="http://schemas.microsoft.com/office/powerpoint/2010/main" val="204654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Visualize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Economic and Electoral Data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661B2-D92B-324E-BF0A-FBC49C48578F}"/>
              </a:ext>
            </a:extLst>
          </p:cNvPr>
          <p:cNvSpPr txBox="1"/>
          <p:nvPr/>
        </p:nvSpPr>
        <p:spPr>
          <a:xfrm>
            <a:off x="3185676" y="87935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GDP year on year difference and Congress composition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20EE4-FA24-1741-B191-20E5D2275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8" y="1465185"/>
            <a:ext cx="6094455" cy="436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440DDE-A828-3046-A118-EDAA092EC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956" y="1465185"/>
            <a:ext cx="6078044" cy="44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0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GDP Models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8423DA-8A20-8F4C-A17F-555036C9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52" y="605482"/>
            <a:ext cx="5928871" cy="58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94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GDP Models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D0BBC-E4F3-9044-9CE4-1A82CE46B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09" y="1112623"/>
            <a:ext cx="4741671" cy="2928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F09F0A-0484-7942-8028-D438B533F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20" y="4250724"/>
            <a:ext cx="4931535" cy="2105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6E5773-29BE-9047-8B5E-1AF833C87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464" y="1112623"/>
            <a:ext cx="4819136" cy="3023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2D5E15-55F7-8642-ABA1-F57FDF385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956" y="4157398"/>
            <a:ext cx="4745790" cy="229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8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RPCE Models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6ACC2-9A46-0045-A834-6C1814BF6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972" y="524424"/>
            <a:ext cx="5983165" cy="597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9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Analysis Statement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Elections and the Economy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4609" y="1655641"/>
            <a:ext cx="81164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Given the Party composition of Congress: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1) Can we predict the economic out look for 2019?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3) Does this composition predict economic state of the Nation? </a:t>
            </a:r>
          </a:p>
        </p:txBody>
      </p:sp>
    </p:spTree>
    <p:extLst>
      <p:ext uri="{BB962C8B-B14F-4D97-AF65-F5344CB8AC3E}">
        <p14:creationId xmlns:p14="http://schemas.microsoft.com/office/powerpoint/2010/main" val="325487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RPCE Models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8C269-540C-F04E-AB73-3CD0723A7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66" y="1050324"/>
            <a:ext cx="4984680" cy="3015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F3DD60-892A-DC4B-8137-46021B93A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41" y="4317674"/>
            <a:ext cx="5066514" cy="2423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FE1897-0A77-FD4C-BE93-A4DD816AD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964" y="1050323"/>
            <a:ext cx="5029200" cy="3099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84CE91-AE44-9444-8854-150321DB2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963" y="4317675"/>
            <a:ext cx="5029200" cy="242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2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Python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Scikit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-Learn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E1801-6323-5A4F-87BB-CE0BB6CB7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1" y="941405"/>
            <a:ext cx="8114614" cy="48187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E51232-3675-F041-B40F-033AC0566A28}"/>
              </a:ext>
            </a:extLst>
          </p:cNvPr>
          <p:cNvSpPr txBox="1"/>
          <p:nvPr/>
        </p:nvSpPr>
        <p:spPr>
          <a:xfrm>
            <a:off x="2706130" y="6017741"/>
            <a:ext cx="697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Reticulate running on a </a:t>
            </a:r>
            <a:r>
              <a:rPr lang="en-US" dirty="0" err="1"/>
              <a:t>conda</a:t>
            </a:r>
            <a:r>
              <a:rPr lang="en-US" dirty="0"/>
              <a:t> environment with Python and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6464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Python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Scikit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-Learn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7AEA1-1B33-5E4F-8E53-0E29C3090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89" y="1032304"/>
            <a:ext cx="9474200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D3AA7E-5CEF-7749-BA82-9C218BE48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89" y="2365804"/>
            <a:ext cx="9486900" cy="200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DC6FF-0D98-8F4D-A8CD-DC9786756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089" y="4372404"/>
            <a:ext cx="9423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68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Python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Scikit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-Learn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6BADC-E9FF-354C-8A8F-27C92CB9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85" y="798023"/>
            <a:ext cx="94615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15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Python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Scikit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-Learn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20AC2-0702-D44E-B26A-778555F12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23" y="798023"/>
            <a:ext cx="85725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79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Python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Scikit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-Learn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20AC2-0702-D44E-B26A-778555F12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1" y="1482811"/>
            <a:ext cx="5424314" cy="36081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43F176-8491-C445-8384-C5D2D891C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275" y="1772508"/>
            <a:ext cx="5536270" cy="331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99161-E4FF-0945-BA0A-9A2BD7FB6942}"/>
              </a:ext>
            </a:extLst>
          </p:cNvPr>
          <p:cNvSpPr txBox="1"/>
          <p:nvPr/>
        </p:nvSpPr>
        <p:spPr>
          <a:xfrm>
            <a:off x="8464378" y="1482811"/>
            <a:ext cx="143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 regression plot</a:t>
            </a:r>
          </a:p>
        </p:txBody>
      </p:sp>
    </p:spTree>
    <p:extLst>
      <p:ext uri="{BB962C8B-B14F-4D97-AF65-F5344CB8AC3E}">
        <p14:creationId xmlns:p14="http://schemas.microsoft.com/office/powerpoint/2010/main" val="1129090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766887"/>
            <a:ext cx="8772525" cy="33242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Congress Economy Predictor - Python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2695334" y="4581286"/>
            <a:ext cx="223839" cy="12434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5429250"/>
            <a:ext cx="228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Performance</a:t>
            </a:r>
          </a:p>
        </p:txBody>
      </p:sp>
    </p:spTree>
    <p:extLst>
      <p:ext uri="{BB962C8B-B14F-4D97-AF65-F5344CB8AC3E}">
        <p14:creationId xmlns:p14="http://schemas.microsoft.com/office/powerpoint/2010/main" val="3199177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Congress Economy Predictor - R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9434511" y="1383810"/>
            <a:ext cx="323851" cy="42026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34558" y="3300445"/>
            <a:ext cx="220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in 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90" y="1341986"/>
            <a:ext cx="88106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89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Congress Economy Predictor - R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98023"/>
            <a:ext cx="89154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17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Congress Economy Predictor - R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9708352" y="2559539"/>
            <a:ext cx="307185" cy="15600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32202" y="3016384"/>
            <a:ext cx="153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2018 to 2019 Prediction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2509837"/>
            <a:ext cx="87725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2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Agenda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Elections and the Economy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348" y="979714"/>
            <a:ext cx="86868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Electoral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Economic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Tidy and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2019 Predictions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Congress Economy predictor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Reticulate: Python and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Challenges </a:t>
            </a:r>
            <a:r>
              <a:rPr lang="en-US" dirty="0"/>
              <a:t>- Communicate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Conclusions </a:t>
            </a:r>
            <a:r>
              <a:rPr lang="en-US" dirty="0"/>
              <a:t> - Communicate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6119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Challenges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Communicate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2F68C-13CD-F34C-B195-7B32E800E445}"/>
              </a:ext>
            </a:extLst>
          </p:cNvPr>
          <p:cNvSpPr txBox="1"/>
          <p:nvPr/>
        </p:nvSpPr>
        <p:spPr>
          <a:xfrm>
            <a:off x="1890584" y="2335427"/>
            <a:ext cx="73342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models are not always possible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Reticulate only works with Knit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Matplotlib has issues when running with Reticulate in R, need to plot in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8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Conclusions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Communicate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2F68C-13CD-F34C-B195-7B32E800E445}"/>
              </a:ext>
            </a:extLst>
          </p:cNvPr>
          <p:cNvSpPr txBox="1"/>
          <p:nvPr/>
        </p:nvSpPr>
        <p:spPr>
          <a:xfrm>
            <a:off x="545242" y="1236062"/>
            <a:ext cx="11014747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Science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GDP growth expected in 2019: </a:t>
            </a:r>
            <a:r>
              <a:rPr lang="en-US" b="1" dirty="0"/>
              <a:t>0.01760847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RPCE expected in 2019: </a:t>
            </a:r>
            <a:r>
              <a:rPr lang="en-US" b="1" dirty="0"/>
              <a:t>3.266667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Economic indicator modeling using linear regression: congress composition not a good estimator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2018 to 2019 prediction using a Neural Network classifier does not show any change in the state of the economy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dirty="0"/>
              <a:t>Data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modeling is possible in R using Reticulate library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5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Analysis Workflow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306" y="4380613"/>
            <a:ext cx="20002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7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24743" y="2823354"/>
            <a:ext cx="966651" cy="272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08068" y="3095897"/>
            <a:ext cx="1" cy="14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18" y="4558937"/>
            <a:ext cx="2114550" cy="142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068" y="4558937"/>
            <a:ext cx="2114551" cy="14176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7192" y="6074913"/>
            <a:ext cx="148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Electoral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5896" y="6074913"/>
            <a:ext cx="157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Economic Data</a:t>
            </a:r>
          </a:p>
        </p:txBody>
      </p:sp>
    </p:spTree>
    <p:extLst>
      <p:ext uri="{BB962C8B-B14F-4D97-AF65-F5344CB8AC3E}">
        <p14:creationId xmlns:p14="http://schemas.microsoft.com/office/powerpoint/2010/main" val="128670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24743" y="2823354"/>
            <a:ext cx="966651" cy="272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08068" y="3095897"/>
            <a:ext cx="1" cy="14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18" y="4558937"/>
            <a:ext cx="2114550" cy="142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068" y="4558937"/>
            <a:ext cx="2114551" cy="14176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7192" y="6074913"/>
            <a:ext cx="148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Electoral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5896" y="6074913"/>
            <a:ext cx="157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Economic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535" y="4558937"/>
            <a:ext cx="2114551" cy="1417692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8" idx="3"/>
            <a:endCxn id="3" idx="1"/>
          </p:cNvCxnSpPr>
          <p:nvPr/>
        </p:nvCxnSpPr>
        <p:spPr>
          <a:xfrm>
            <a:off x="4622619" y="5267783"/>
            <a:ext cx="1307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4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Economic Data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Import - API Calls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46" y="1578702"/>
            <a:ext cx="8477250" cy="100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746" y="3935594"/>
            <a:ext cx="8486775" cy="128587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3" idx="2"/>
            <a:endCxn id="5" idx="0"/>
          </p:cNvCxnSpPr>
          <p:nvPr/>
        </p:nvCxnSpPr>
        <p:spPr>
          <a:xfrm>
            <a:off x="5965371" y="2588352"/>
            <a:ext cx="4763" cy="134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5760" y="5876230"/>
            <a:ext cx="417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economic indicators fetched using API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8502" y="1256294"/>
            <a:ext cx="465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allows to browse though multiple indicators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8502" y="3566262"/>
            <a:ext cx="334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economic indicators selected</a:t>
            </a:r>
          </a:p>
        </p:txBody>
      </p:sp>
    </p:spTree>
    <p:extLst>
      <p:ext uri="{BB962C8B-B14F-4D97-AF65-F5344CB8AC3E}">
        <p14:creationId xmlns:p14="http://schemas.microsoft.com/office/powerpoint/2010/main" val="376352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Economic Data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and transform – Mutate and scale down data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281237"/>
            <a:ext cx="84582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9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Electoral Data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Import - Web Scrapping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991405"/>
            <a:ext cx="8477250" cy="1438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6671" y="5157773"/>
            <a:ext cx="615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Congressional party composition scrapped from web page table</a:t>
            </a:r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6096000" y="3429680"/>
            <a:ext cx="0" cy="166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49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4987</TotalTime>
  <Words>310</Words>
  <Application>Microsoft Macintosh PowerPoint</Application>
  <PresentationFormat>Widescreen</PresentationFormat>
  <Paragraphs>107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Final Project Elections and the Economy</vt:lpstr>
      <vt:lpstr>Analysis Statement Elections and the Economy</vt:lpstr>
      <vt:lpstr>Agenda Elections and the Economy</vt:lpstr>
      <vt:lpstr>Analysis Workflow Tidy workflow</vt:lpstr>
      <vt:lpstr>Data Analysis Tidy workflow</vt:lpstr>
      <vt:lpstr>Data Analysis Tidy workflow</vt:lpstr>
      <vt:lpstr>Economic Data Import - API Calls</vt:lpstr>
      <vt:lpstr>Economic Data Tidy and transform – Mutate and scale down data</vt:lpstr>
      <vt:lpstr>Electoral Data Import - Web Scrapping</vt:lpstr>
      <vt:lpstr>Electoral Data Tidy and Transform – convert to long format </vt:lpstr>
      <vt:lpstr>Electoral and Economic Data Store and read data to MongoDB</vt:lpstr>
      <vt:lpstr>Visualize Economic Data</vt:lpstr>
      <vt:lpstr>Visualize Economic Data</vt:lpstr>
      <vt:lpstr>Visualize Economic and Electoral Data</vt:lpstr>
      <vt:lpstr>Visualize Economic Data</vt:lpstr>
      <vt:lpstr>Visualize Economic and Electoral Data</vt:lpstr>
      <vt:lpstr>Model GDP Models</vt:lpstr>
      <vt:lpstr>Model GDP Models</vt:lpstr>
      <vt:lpstr>Model RPCE Models</vt:lpstr>
      <vt:lpstr>Model RPCE Models</vt:lpstr>
      <vt:lpstr>Model Python Scikit-Learn</vt:lpstr>
      <vt:lpstr>Model Python Scikit-Learn</vt:lpstr>
      <vt:lpstr>Model Python Scikit-Learn</vt:lpstr>
      <vt:lpstr>Model Python Scikit-Learn</vt:lpstr>
      <vt:lpstr>Model Python Scikit-Learn</vt:lpstr>
      <vt:lpstr>Model Congress Economy Predictor - Python</vt:lpstr>
      <vt:lpstr>Model Congress Economy Predictor - R</vt:lpstr>
      <vt:lpstr>Model Congress Economy Predictor - R</vt:lpstr>
      <vt:lpstr>Model Congress Economy Predictor - R</vt:lpstr>
      <vt:lpstr>Challenges Communicate</vt:lpstr>
      <vt:lpstr>Conclusions Communicate</vt:lpstr>
    </vt:vector>
  </TitlesOfParts>
  <Company>Halliburton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vs Python</dc:title>
  <dc:creator>Peter Kowalchuk</dc:creator>
  <cp:lastModifiedBy>KOWALCHUK, NICOLE (Student)</cp:lastModifiedBy>
  <cp:revision>47</cp:revision>
  <dcterms:created xsi:type="dcterms:W3CDTF">2018-10-05T19:19:44Z</dcterms:created>
  <dcterms:modified xsi:type="dcterms:W3CDTF">2018-12-09T14:13:39Z</dcterms:modified>
</cp:coreProperties>
</file>