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64" r:id="rId7"/>
    <p:sldId id="266" r:id="rId8"/>
    <p:sldId id="267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6F26B-4C93-4841-DCFA-FBEB5367D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8809A-F8B4-C910-F8C3-976F2B2A8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AC49D-79A3-8392-C4D5-EA6B95D4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232BF-D863-0E3F-1412-B55ECC79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D4A65-7BAD-40F8-D5D9-51262902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2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0AAAE-C229-195E-6EB8-D3CE24BC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2DD08D-5E8F-6FFF-1585-8321094AA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2E371-2EDB-0F6A-E300-5F538C16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F62D2-4788-42CA-098D-DBAE8552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FF0C5-E606-DC09-0224-A7CF3B53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61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1F3FD1-34B3-D4B6-4859-700988719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1A7853-5BB0-AF7E-1688-ACF9C78E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EC5D2-62D7-8680-0E68-AF7757A8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71ABA-DEF8-3617-FB80-6DE1891F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1C51D-EB2D-DF84-7811-81EF37D6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6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4A4E4-4351-C734-785A-C1AD34F6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11E77-536F-4586-43C3-3952339E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C25D2-628C-1A46-930A-DA2B77E8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1235D-8564-92CE-8AC5-F7A1C99C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E389C-4161-35C2-DD1E-F797F2C5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6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12929-B047-F84C-157B-635BD79B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06EA8-37D7-B67F-D4CB-2A0FC32B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6A0DF-826C-E024-1415-FDABFE32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86432-2F7D-5076-E4DD-FD7A542F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AAC02-C483-E1B8-1541-CF7D6F78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7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2B46F-D1C6-67F2-5313-9704E8CE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CAA97-DE5E-EE1B-9469-B8617A866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5093D-9F40-90CC-B87C-67C3BB42F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493BD-B98B-B5EE-4791-93F46B34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79D532-5B52-98DC-96D2-0CC15D2E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56CFF-11F2-3881-7E47-3ABA3C52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22132-76B6-A2F0-ABF6-C3569E44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31C44-200E-6F15-5570-EB4ED82CE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EA0921-1811-E44B-D346-F44A1E8EE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FB79C4-B650-51E5-ED93-6078A56D0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3045DC-41E1-70E5-CEAB-A1A647621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471AEA-998C-323E-9341-DC3AE77F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33734-6224-904F-2D46-32D94732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F5B895-C7C7-7F8B-6B6B-7A30DDEB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8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60302-9D3E-0A5D-C8AE-460369D7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94E1D9-AB61-DC01-DF91-874433A3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4B7CA9-C475-43C6-D281-5D51C7F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07B5C3-D259-721C-F0F0-B314066D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6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8EF343-4036-DC34-B507-E39C4BD2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C698BD-7CF6-3585-76E0-37CCC348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A3DD8-DFFD-971B-1009-50B5DEE5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06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3B1C1-E8D0-2562-7512-17614B20F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69D5C-DE94-CE29-9819-00881DA61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38AE24-FDC3-0045-D8AD-BAD438C9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9E38C-CC4B-8E5B-F149-1B636370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F31D6A-941E-9126-8833-C667A288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E49E2-5B18-4AFD-002B-1EFA7B84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1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E364-2B11-9E3F-F120-F35B17A2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B1DFFA-554D-5A4A-22CD-8737EF044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8A2EF0-C4D2-FC0C-A9FA-E38BDB94A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335527-CF21-9B1E-C691-199BC0FF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8358CB-9F4B-97E6-0381-B30EDA6C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6CAFE8-1076-D80F-28C6-13282412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192DEE-52E4-4D7E-17B8-E8772921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041667-4D36-10AD-4D5D-CA4DD02C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333BC-6B02-FB32-4605-C8278D9BE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83515-3763-4FC8-910A-5EEE360670F6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592F0-C7E6-888D-7518-F1DF6C18E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C7519-4E01-9AA1-A0F6-2C8646FF4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2DF1-11A9-40AB-9937-DF43C018F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2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89D93A-74C5-31B0-E5DF-6DC63BDA93FD}"/>
              </a:ext>
            </a:extLst>
          </p:cNvPr>
          <p:cNvSpPr/>
          <p:nvPr/>
        </p:nvSpPr>
        <p:spPr>
          <a:xfrm>
            <a:off x="2978728" y="3513516"/>
            <a:ext cx="6234545" cy="121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F400AC-8DF0-6A79-FB85-4DC435B24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2022-2 Big Data Project</a:t>
            </a:r>
            <a:b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7300" b="1" dirty="0"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Cafe data analysis, recommendation system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28C57-65BC-4218-5627-E3A3E37D3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8506" y="3803742"/>
            <a:ext cx="2034988" cy="2387599"/>
          </a:xfrm>
        </p:spPr>
        <p:txBody>
          <a:bodyPr>
            <a:normAutofit/>
          </a:bodyPr>
          <a:lstStyle/>
          <a:p>
            <a:r>
              <a:rPr lang="en-US" altLang="ko-KR" b="1" dirty="0"/>
              <a:t>Team 13</a:t>
            </a:r>
          </a:p>
          <a:p>
            <a:endParaRPr lang="en-US" altLang="ko-KR" sz="1800" dirty="0"/>
          </a:p>
          <a:p>
            <a:r>
              <a:rPr lang="en-US" altLang="ko-KR" sz="1800" dirty="0" err="1"/>
              <a:t>Minsoo</a:t>
            </a:r>
            <a:r>
              <a:rPr lang="en-US" altLang="ko-KR" sz="1800" dirty="0"/>
              <a:t> Cho</a:t>
            </a:r>
          </a:p>
          <a:p>
            <a:r>
              <a:rPr lang="en-US" altLang="ko-KR" sz="1800" dirty="0" err="1"/>
              <a:t>Sangjin</a:t>
            </a:r>
            <a:r>
              <a:rPr lang="en-US" altLang="ko-KR" sz="1800" dirty="0"/>
              <a:t> Lee</a:t>
            </a:r>
          </a:p>
          <a:p>
            <a:r>
              <a:rPr lang="en-US" altLang="ko-KR" sz="1800" dirty="0" err="1"/>
              <a:t>Jaemin</a:t>
            </a:r>
            <a:r>
              <a:rPr lang="en-US" altLang="ko-KR" sz="1800" dirty="0"/>
              <a:t> Kim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8125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548F38-8606-3E0B-1767-75CCD73D3676}"/>
              </a:ext>
            </a:extLst>
          </p:cNvPr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8C2E8E-8544-7A78-7CC7-DBEE217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A2AFD-ACAD-256C-E12E-F3F12EA6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540" y="1825625"/>
            <a:ext cx="8570259" cy="4351338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571500" indent="-571500">
              <a:buFont typeface="+mj-lt"/>
              <a:buAutoNum type="romanU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  <a:p>
            <a:pPr marL="571500" indent="-571500">
              <a:buFont typeface="+mj-lt"/>
              <a:buAutoNum type="romanU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Modeling &amp; Approach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9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548F38-8606-3E0B-1767-75CCD73D3676}"/>
              </a:ext>
            </a:extLst>
          </p:cNvPr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8C2E8E-8544-7A78-7CC7-DBEE217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Topic &amp; Motivation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DC157A-2AB3-DABE-F48C-7D662BC17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0" y="1825625"/>
            <a:ext cx="5003800" cy="4351338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Varying user needs for café</a:t>
            </a:r>
          </a:p>
          <a:p>
            <a:pPr algn="r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469860-CCC3-E927-A8DA-81235E907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02" b="8268"/>
          <a:stretch/>
        </p:blipFill>
        <p:spPr bwMode="auto">
          <a:xfrm>
            <a:off x="7142722" y="2419680"/>
            <a:ext cx="3418355" cy="389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6DC0EAE4-6A23-5027-D184-0126B4BA74ED}"/>
              </a:ext>
            </a:extLst>
          </p:cNvPr>
          <p:cNvSpPr txBox="1">
            <a:spLocks/>
          </p:cNvSpPr>
          <p:nvPr/>
        </p:nvSpPr>
        <p:spPr>
          <a:xfrm>
            <a:off x="578221" y="1825625"/>
            <a:ext cx="561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Rapid growth of coffee industry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C54EF21-9F79-3440-050E-9BB47B187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" b="1571"/>
          <a:stretch/>
        </p:blipFill>
        <p:spPr bwMode="auto">
          <a:xfrm>
            <a:off x="800844" y="2698499"/>
            <a:ext cx="5168153" cy="333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4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548F38-8606-3E0B-1767-75CCD73D3676}"/>
              </a:ext>
            </a:extLst>
          </p:cNvPr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8C2E8E-8544-7A78-7CC7-DBEE217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Topic &amp; Motivation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F6D334F5-E3FF-9F63-1AEB-18AFF55A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 the needs of the user</a:t>
            </a:r>
          </a:p>
          <a:p>
            <a:pPr marL="0" indent="0" algn="ctr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recommending the best cafe</a:t>
            </a:r>
          </a:p>
          <a:p>
            <a:pPr marL="0" indent="0" algn="ctr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consumption in the form the user want.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1774BF7-CAEA-26F2-7571-79CB6927F8A8}"/>
              </a:ext>
            </a:extLst>
          </p:cNvPr>
          <p:cNvSpPr/>
          <p:nvPr/>
        </p:nvSpPr>
        <p:spPr>
          <a:xfrm>
            <a:off x="4524281" y="4664810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To-Go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5124332-94F5-BCDF-8D61-B03FDDA48E64}"/>
              </a:ext>
            </a:extLst>
          </p:cNvPr>
          <p:cNvSpPr/>
          <p:nvPr/>
        </p:nvSpPr>
        <p:spPr>
          <a:xfrm>
            <a:off x="5266662" y="5283841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Parking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5CE492F-2985-3612-C826-0B186C4F4CC4}"/>
              </a:ext>
            </a:extLst>
          </p:cNvPr>
          <p:cNvSpPr/>
          <p:nvPr/>
        </p:nvSpPr>
        <p:spPr>
          <a:xfrm>
            <a:off x="6096000" y="4664810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E4D13AD-8B83-A3DE-1FF7-4BE242266C61}"/>
              </a:ext>
            </a:extLst>
          </p:cNvPr>
          <p:cNvSpPr/>
          <p:nvPr/>
        </p:nvSpPr>
        <p:spPr>
          <a:xfrm>
            <a:off x="6968307" y="5343712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Interior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3935045-8807-93A5-F2B9-0464F61D70C0}"/>
              </a:ext>
            </a:extLst>
          </p:cNvPr>
          <p:cNvSpPr/>
          <p:nvPr/>
        </p:nvSpPr>
        <p:spPr>
          <a:xfrm>
            <a:off x="7488489" y="4799747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074331B-B8E9-FAC9-C75B-3EB672815E55}"/>
              </a:ext>
            </a:extLst>
          </p:cNvPr>
          <p:cNvSpPr/>
          <p:nvPr/>
        </p:nvSpPr>
        <p:spPr>
          <a:xfrm>
            <a:off x="3566057" y="5283841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8C5405-18D7-7BCE-B298-1DA82D6A1B81}"/>
              </a:ext>
            </a:extLst>
          </p:cNvPr>
          <p:cNvSpPr/>
          <p:nvPr/>
        </p:nvSpPr>
        <p:spPr>
          <a:xfrm>
            <a:off x="2980392" y="4640157"/>
            <a:ext cx="1787562" cy="968188"/>
          </a:xfrm>
          <a:prstGeom prst="ellipse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Meeting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oul map. Detailed map of Seoul city poster with streets. Cityscape vector vector illustration">
            <a:extLst>
              <a:ext uri="{FF2B5EF4-FFF2-40B4-BE49-F238E27FC236}">
                <a16:creationId xmlns:a16="http://schemas.microsoft.com/office/drawing/2014/main" id="{ADB0CC94-AFA1-E912-1533-B10EEE057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33" y="2115401"/>
            <a:ext cx="5406572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28C2E8E-8544-7A78-7CC7-DBEE217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 Selection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A2AFD-ACAD-256C-E12E-F3F12EA6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Target area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Collect cafe data from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Naver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About 15 features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More than 20,000 data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9E70E4-7F9D-7C95-4B2D-8776C5BCF4A6}"/>
              </a:ext>
            </a:extLst>
          </p:cNvPr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04F1C32-23C7-123D-7CE3-077EE5A0F661}"/>
              </a:ext>
            </a:extLst>
          </p:cNvPr>
          <p:cNvGrpSpPr/>
          <p:nvPr/>
        </p:nvGrpSpPr>
        <p:grpSpPr>
          <a:xfrm>
            <a:off x="1492507" y="3323907"/>
            <a:ext cx="4291628" cy="3368675"/>
            <a:chOff x="1492507" y="3323907"/>
            <a:chExt cx="4291628" cy="336867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69AF98DF-7C4A-A024-9A30-B33489C7D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507" y="3323907"/>
              <a:ext cx="1417958" cy="3368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8C220DA-5048-1AA9-B929-51815CD03C8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H="1" flipV="1">
              <a:off x="3062865" y="3560017"/>
              <a:ext cx="2691648" cy="152315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5676838-68C0-38E8-990C-F81FEF5EE298}"/>
                </a:ext>
              </a:extLst>
            </p:cNvPr>
            <p:cNvSpPr/>
            <p:nvPr/>
          </p:nvSpPr>
          <p:spPr>
            <a:xfrm>
              <a:off x="5724891" y="5055075"/>
              <a:ext cx="59244" cy="561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중괄호 11">
              <a:extLst>
                <a:ext uri="{FF2B5EF4-FFF2-40B4-BE49-F238E27FC236}">
                  <a16:creationId xmlns:a16="http://schemas.microsoft.com/office/drawing/2014/main" id="{047F804A-E434-CCD7-FF3F-81542DD6B934}"/>
                </a:ext>
              </a:extLst>
            </p:cNvPr>
            <p:cNvSpPr/>
            <p:nvPr/>
          </p:nvSpPr>
          <p:spPr>
            <a:xfrm>
              <a:off x="2925705" y="3323907"/>
              <a:ext cx="137160" cy="3368674"/>
            </a:xfrm>
            <a:prstGeom prst="rightBrace">
              <a:avLst>
                <a:gd name="adj1" fmla="val 51736"/>
                <a:gd name="adj2" fmla="val 7009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6DFF998-51F2-3BFB-AE48-6B2ACDF92277}"/>
              </a:ext>
            </a:extLst>
          </p:cNvPr>
          <p:cNvGrpSpPr/>
          <p:nvPr/>
        </p:nvGrpSpPr>
        <p:grpSpPr>
          <a:xfrm>
            <a:off x="6522106" y="238665"/>
            <a:ext cx="2912803" cy="3398227"/>
            <a:chOff x="6522106" y="238665"/>
            <a:chExt cx="2912803" cy="339822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19F3ED2-12BE-E12D-FF8B-6DB1AC582A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17" b="7131"/>
            <a:stretch/>
          </p:blipFill>
          <p:spPr>
            <a:xfrm>
              <a:off x="7992387" y="238665"/>
              <a:ext cx="1442522" cy="33982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51C3BB8-4A6A-359D-CBF5-02A72DFEC227}"/>
                </a:ext>
              </a:extLst>
            </p:cNvPr>
            <p:cNvCxnSpPr>
              <a:cxnSpLocks/>
              <a:stCxn id="21" idx="7"/>
              <a:endCxn id="22" idx="1"/>
            </p:cNvCxnSpPr>
            <p:nvPr/>
          </p:nvCxnSpPr>
          <p:spPr>
            <a:xfrm flipV="1">
              <a:off x="6572674" y="1913920"/>
              <a:ext cx="1258662" cy="165432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C051AE8-29C5-4937-E9DB-9962CFF68C6C}"/>
                </a:ext>
              </a:extLst>
            </p:cNvPr>
            <p:cNvSpPr/>
            <p:nvPr/>
          </p:nvSpPr>
          <p:spPr>
            <a:xfrm>
              <a:off x="6522106" y="3560017"/>
              <a:ext cx="59244" cy="561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오른쪽 중괄호 21">
              <a:extLst>
                <a:ext uri="{FF2B5EF4-FFF2-40B4-BE49-F238E27FC236}">
                  <a16:creationId xmlns:a16="http://schemas.microsoft.com/office/drawing/2014/main" id="{F75C1C48-5CE2-C7DD-F3DA-D425BED41845}"/>
                </a:ext>
              </a:extLst>
            </p:cNvPr>
            <p:cNvSpPr/>
            <p:nvPr/>
          </p:nvSpPr>
          <p:spPr>
            <a:xfrm rot="10800000">
              <a:off x="7831336" y="243428"/>
              <a:ext cx="137160" cy="3368674"/>
            </a:xfrm>
            <a:prstGeom prst="rightBrace">
              <a:avLst>
                <a:gd name="adj1" fmla="val 51736"/>
                <a:gd name="adj2" fmla="val 50411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BC602A9-0AAF-5A97-C249-A873D97A3514}"/>
              </a:ext>
            </a:extLst>
          </p:cNvPr>
          <p:cNvGrpSpPr/>
          <p:nvPr/>
        </p:nvGrpSpPr>
        <p:grpSpPr>
          <a:xfrm>
            <a:off x="6722558" y="3271809"/>
            <a:ext cx="4620610" cy="3369702"/>
            <a:chOff x="6722558" y="3271809"/>
            <a:chExt cx="4620610" cy="3369702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B9B1824-F3B0-EE41-25B9-95D86E244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0645" y="3271809"/>
              <a:ext cx="1442523" cy="33697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8" name="오른쪽 중괄호 27">
              <a:extLst>
                <a:ext uri="{FF2B5EF4-FFF2-40B4-BE49-F238E27FC236}">
                  <a16:creationId xmlns:a16="http://schemas.microsoft.com/office/drawing/2014/main" id="{F7D0DCD5-AC33-D0A6-BBCE-A20D9FBED02E}"/>
                </a:ext>
              </a:extLst>
            </p:cNvPr>
            <p:cNvSpPr/>
            <p:nvPr/>
          </p:nvSpPr>
          <p:spPr>
            <a:xfrm rot="10800000">
              <a:off x="9743202" y="3271809"/>
              <a:ext cx="137160" cy="3368674"/>
            </a:xfrm>
            <a:prstGeom prst="rightBrace">
              <a:avLst>
                <a:gd name="adj1" fmla="val 51736"/>
                <a:gd name="adj2" fmla="val 14973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F246537-3442-1B80-9731-BD7F4A02D9ED}"/>
                </a:ext>
              </a:extLst>
            </p:cNvPr>
            <p:cNvCxnSpPr>
              <a:cxnSpLocks/>
              <a:stCxn id="30" idx="6"/>
              <a:endCxn id="28" idx="1"/>
            </p:cNvCxnSpPr>
            <p:nvPr/>
          </p:nvCxnSpPr>
          <p:spPr>
            <a:xfrm>
              <a:off x="6781802" y="4900509"/>
              <a:ext cx="2961400" cy="12355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7A6091A-64BE-C5BF-C25C-CBE0FD229978}"/>
                </a:ext>
              </a:extLst>
            </p:cNvPr>
            <p:cNvSpPr/>
            <p:nvPr/>
          </p:nvSpPr>
          <p:spPr>
            <a:xfrm>
              <a:off x="6722558" y="4872409"/>
              <a:ext cx="59244" cy="561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257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C2E8E-8544-7A78-7CC7-DBEE217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 Data Selection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A2AFD-ACAD-256C-E12E-F3F12EA6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Why crawling?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 matching data with our subject in Kaggle</a:t>
            </a:r>
            <a:r>
              <a:rPr lang="ko-KR" altLang="en-US" b="0" i="0" dirty="0">
                <a:solidFill>
                  <a:srgbClr val="E0E0E0"/>
                </a:solidFill>
                <a:effectLst/>
                <a:latin typeface="Apple Color Emoji"/>
              </a:rPr>
              <a:t> 😥</a:t>
            </a:r>
            <a:endParaRPr lang="ko-KR" altLang="en-US" b="1" i="0" dirty="0">
              <a:solidFill>
                <a:srgbClr val="E0E0E0"/>
              </a:solidFill>
              <a:effectLst/>
              <a:latin typeface="Helvetica Neue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Try to meet each process of data collecting from scratch </a:t>
            </a:r>
            <a:r>
              <a:rPr lang="ko-KR" altLang="en-US" b="0" i="0" dirty="0">
                <a:solidFill>
                  <a:srgbClr val="E0E0E0"/>
                </a:solidFill>
                <a:effectLst/>
                <a:latin typeface="Apple Color Emoji"/>
              </a:rPr>
              <a:t>😌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Gathering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Storing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Clean up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Reorganize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want to exploit up-to-date data </a:t>
            </a:r>
            <a:r>
              <a:rPr lang="ko-KR" altLang="en-US" b="0" i="0" dirty="0">
                <a:solidFill>
                  <a:srgbClr val="E0E0E0"/>
                </a:solidFill>
                <a:effectLst/>
                <a:latin typeface="Apple Color Emoji"/>
              </a:rPr>
              <a:t>😊</a:t>
            </a:r>
            <a:endParaRPr lang="ko-KR" altLang="en-US" b="1" i="0" dirty="0">
              <a:solidFill>
                <a:srgbClr val="E0E0E0"/>
              </a:solidFill>
              <a:effectLst/>
              <a:latin typeface="Helvetica Neue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9E70E4-7F9D-7C95-4B2D-8776C5BCF4A6}"/>
              </a:ext>
            </a:extLst>
          </p:cNvPr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0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C2E8E-8544-7A78-7CC7-DBEE217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 Improving System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A2AFD-ACAD-256C-E12E-F3F12EA6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By initial data we’ll select cafes with good indicators.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cafe with a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q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uiet atmosphere, nice atmosphere, a lot of menus, signature menu, etc.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noto"/>
              </a:rPr>
              <a:t>avoid cold-start problems.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Collect data by requesting users to review the cafes they visited.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Increase the accuracy of the system through newly acquired data.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ecommend customized cafes, store user data, and uses it for collaborative filtering later.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9E70E4-7F9D-7C95-4B2D-8776C5BCF4A6}"/>
              </a:ext>
            </a:extLst>
          </p:cNvPr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2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C2E8E-8544-7A78-7CC7-DBEE217C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Modeling &amp; Approach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Candidates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A2AFD-ACAD-256C-E12E-F3F12EA6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Classic statistics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K-means, PCA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Gaussian Naïve Bayes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Gradient Boost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Stochastic Gradient Descent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Contents based filtering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Collaborative filtering (item based, user based)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LightFm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9E70E4-7F9D-7C95-4B2D-8776C5BCF4A6}"/>
              </a:ext>
            </a:extLst>
          </p:cNvPr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9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1FB483C-0C19-96F2-9FD7-E8AD04E07B9C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73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9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251</Words>
  <Application>Microsoft Office PowerPoint</Application>
  <PresentationFormat>와이드스크린</PresentationFormat>
  <Paragraphs>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Apple Color Emoji</vt:lpstr>
      <vt:lpstr>Helvetica Neue</vt:lpstr>
      <vt:lpstr>noto</vt:lpstr>
      <vt:lpstr>맑은 고딕</vt:lpstr>
      <vt:lpstr>Arial</vt:lpstr>
      <vt:lpstr>Office 테마</vt:lpstr>
      <vt:lpstr>2022-2 Big Data Project  Proposal Cafe data analysis, recommendation system</vt:lpstr>
      <vt:lpstr>Table Of Contents</vt:lpstr>
      <vt:lpstr>Topic &amp; Motivation</vt:lpstr>
      <vt:lpstr>Topic &amp; Motivation</vt:lpstr>
      <vt:lpstr>Project OverviewData Selection</vt:lpstr>
      <vt:lpstr>Project Overview Data Selection</vt:lpstr>
      <vt:lpstr>Project Overview Improving System</vt:lpstr>
      <vt:lpstr>Modeling &amp; Approach Candidates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2022-2 BigData  Proposal Café data analysis, recommendation system</dc:title>
  <dc:creator>이상진</dc:creator>
  <cp:lastModifiedBy>Jo Minsoo</cp:lastModifiedBy>
  <cp:revision>97</cp:revision>
  <dcterms:created xsi:type="dcterms:W3CDTF">2022-10-26T19:17:50Z</dcterms:created>
  <dcterms:modified xsi:type="dcterms:W3CDTF">2022-10-27T12:32:38Z</dcterms:modified>
</cp:coreProperties>
</file>