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F26B-4C93-4841-DCFA-FBEB5367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8809A-F8B4-C910-F8C3-976F2B2A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AC49D-79A3-8392-C4D5-EA6B95D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232BF-D863-0E3F-1412-B55ECC79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4A65-7BAD-40F8-D5D9-5126290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AAAE-C229-195E-6EB8-D3CE24BC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DD08D-5E8F-6FFF-1585-8321094AA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2E371-2EDB-0F6A-E300-5F538C16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62D2-4788-42CA-098D-DBAE8552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FF0C5-E606-DC09-0224-A7CF3B5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F3FD1-34B3-D4B6-4859-70098871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A7853-5BB0-AF7E-1688-ACF9C78E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C5D2-62D7-8680-0E68-AF7757A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1ABA-DEF8-3617-FB80-6DE1891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1C51D-EB2D-DF84-7811-81EF37D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6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4A4E4-4351-C734-785A-C1AD34F6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11E77-536F-4586-43C3-3952339E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C25D2-628C-1A46-930A-DA2B77E8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1235D-8564-92CE-8AC5-F7A1C99C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E389C-4161-35C2-DD1E-F797F2C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2929-B047-F84C-157B-635BD79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06EA8-37D7-B67F-D4CB-2A0FC32B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6A0DF-826C-E024-1415-FDABFE3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86432-2F7D-5076-E4DD-FD7A542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AAC02-C483-E1B8-1541-CF7D6F7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B46F-D1C6-67F2-5313-9704E8C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CAA97-DE5E-EE1B-9469-B8617A86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5093D-9F40-90CC-B87C-67C3BB42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493BD-B98B-B5EE-4791-93F46B3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9D532-5B52-98DC-96D2-0CC15D2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56CFF-11F2-3881-7E47-3ABA3C5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2132-76B6-A2F0-ABF6-C3569E44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31C44-200E-6F15-5570-EB4ED82C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A0921-1811-E44B-D346-F44A1E8E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B79C4-B650-51E5-ED93-6078A56D0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045DC-41E1-70E5-CEAB-A1A647621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71AEA-998C-323E-9341-DC3AE77F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33734-6224-904F-2D46-32D9473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5B895-C7C7-7F8B-6B6B-7A30DDEB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0302-9D3E-0A5D-C8AE-460369D7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94E1D9-AB61-DC01-DF91-874433A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B7CA9-C475-43C6-D281-5D51C7F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07B5C3-D259-721C-F0F0-B314066D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EF343-4036-DC34-B507-E39C4BD2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C698BD-7CF6-3585-76E0-37CCC348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A3DD8-DFFD-971B-1009-50B5DEE5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B1C1-E8D0-2562-7512-17614B20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69D5C-DE94-CE29-9819-00881DA6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8AE24-FDC3-0045-D8AD-BAD438C9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9E38C-CC4B-8E5B-F149-1B636370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31D6A-941E-9126-8833-C667A288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E49E2-5B18-4AFD-002B-1EFA7B84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E364-2B11-9E3F-F120-F35B17A2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B1DFFA-554D-5A4A-22CD-8737EF044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A2EF0-C4D2-FC0C-A9FA-E38BDB94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35527-CF21-9B1E-C691-199BC0FF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358CB-9F4B-97E6-0381-B30EDA6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CAFE8-1076-D80F-28C6-1328241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92DEE-52E4-4D7E-17B8-E877292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41667-4D36-10AD-4D5D-CA4DD02C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33BC-6B02-FB32-4605-C8278D9BE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592F0-C7E6-888D-7518-F1DF6C18E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7519-4E01-9AA1-A0F6-2C8646FF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D93A-74C5-31B0-E5DF-6DC63BDA93FD}"/>
              </a:ext>
            </a:extLst>
          </p:cNvPr>
          <p:cNvSpPr/>
          <p:nvPr/>
        </p:nvSpPr>
        <p:spPr>
          <a:xfrm>
            <a:off x="2978728" y="3513516"/>
            <a:ext cx="6234545" cy="121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F400AC-8DF0-6A79-FB85-4DC435B2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2022-2 Big Data Project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73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Cafe data analysis, recommendation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28C57-65BC-4218-5627-E3A3E37D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506" y="3803742"/>
            <a:ext cx="2034988" cy="2387599"/>
          </a:xfrm>
        </p:spPr>
        <p:txBody>
          <a:bodyPr>
            <a:normAutofit/>
          </a:bodyPr>
          <a:lstStyle/>
          <a:p>
            <a:r>
              <a:rPr lang="en-US" altLang="ko-KR" b="1" dirty="0"/>
              <a:t>Team 13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Minsoo</a:t>
            </a:r>
            <a:r>
              <a:rPr lang="en-US" altLang="ko-KR" sz="1800" dirty="0"/>
              <a:t> Cho</a:t>
            </a:r>
          </a:p>
          <a:p>
            <a:r>
              <a:rPr lang="en-US" altLang="ko-KR" sz="1800" dirty="0" err="1"/>
              <a:t>Sangjin</a:t>
            </a:r>
            <a:r>
              <a:rPr lang="en-US" altLang="ko-KR" sz="1800" dirty="0"/>
              <a:t> Lee</a:t>
            </a:r>
          </a:p>
          <a:p>
            <a:r>
              <a:rPr lang="en-US" altLang="ko-KR" sz="1800" dirty="0" err="1"/>
              <a:t>Jaemin</a:t>
            </a:r>
            <a:r>
              <a:rPr lang="en-US" altLang="ko-KR" sz="1800" dirty="0"/>
              <a:t> Kim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125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Improving System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initial data we’ll select cafes with good indicators.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cafe with a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q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uiet atmosphere, nice atmosphere, a lot of menus, signature menu, etc.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oto"/>
              </a:rPr>
              <a:t>avoid cold-start problems.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Collect data by requesting users to review the cafes they visited.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Increase the accuracy of the system through newly acquired data.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ecommend customized cafes, store user data, and uses it for collaborative filtering later.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2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Improving System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초기 데이터에 따른 지표가 좋은 카페들을 선정하고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설정한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Labeling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기준에 따라 각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label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별로 카페들을 분류한다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.</a:t>
            </a:r>
          </a:p>
          <a:p>
            <a:pPr lvl="1" fontAlgn="base">
              <a:spcBef>
                <a:spcPts val="0"/>
              </a:spcBef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 (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조용한 분위기 카페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분위기 좋은 카페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메뉴 많은 카페 등등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)</a:t>
            </a:r>
          </a:p>
          <a:p>
            <a:pPr fontAlgn="base">
              <a:spcBef>
                <a:spcPts val="0"/>
              </a:spcBef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사용자에게 이용한 카페들에 대한 리뷰를 요구해 데이터를 수집한다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.</a:t>
            </a:r>
          </a:p>
          <a:p>
            <a:pPr fontAlgn="base">
              <a:spcBef>
                <a:spcPts val="0"/>
              </a:spcBef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새롭게 얻은 데이터들을 통해 시스템의 정확성을 높인다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.</a:t>
            </a:r>
          </a:p>
          <a:p>
            <a:pPr fontAlgn="base">
              <a:spcBef>
                <a:spcPts val="0"/>
              </a:spcBef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사용자 맞춤 카페를 추천해주고 사용자의 데이터를 저장하여 추후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collaborative filtering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에 활용한다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.</a:t>
            </a:r>
          </a:p>
          <a:p>
            <a:pPr fontAlgn="base">
              <a:spcBef>
                <a:spcPts val="0"/>
              </a:spcBef>
            </a:pP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content based filtering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을 이용해 비슷한 카페를 추천해줌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( TF-IDF ) &gt;&gt; cold start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문제 해결</a:t>
            </a:r>
            <a:b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</a:b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cold start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를 해소하기 위해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.. content based filtering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을 사용하다가 유저들의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feedback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을 받아 데이터를 축적하면서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memory based method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도 추가로 사용하여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hybrid recommendation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mo"/>
              </a:rPr>
              <a:t>을 한다</a:t>
            </a:r>
            <a:endParaRPr lang="ko-KR" altLang="en-US" sz="2000" b="0" dirty="0"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Modeling &amp; Approach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K-means, PCA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 Boost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Contents based filtering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(item based, user based)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LightFm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9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Modeling &amp; Approach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후보들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자세한 내용은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못적음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뭘 사용할지도 몰라서 나열한 수준임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Classic statistics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전통적인 통계학이론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K-means, PCA (K-means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클러스터링과 주성분분석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Logistic Regression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로지스틱 회귀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KNN (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최인접이웃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SVM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서포트 벡터 머신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 Boost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앙상블 러닝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MLP(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멀티 레이어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 (NN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옵티마이저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아래가 실제 추천시스템 알고리즘들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Contents based filtering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(item based, user based)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LightFm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라이트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FM </a:t>
            </a:r>
            <a:r>
              <a:rPr lang="en-US" altLang="ko-KR" b="0" i="0" dirty="0">
                <a:effectLst/>
                <a:latin typeface="Inter"/>
              </a:rPr>
              <a:t>hybrid matrix </a:t>
            </a:r>
            <a:r>
              <a:rPr lang="en-US" altLang="ko-KR" b="0" i="0" dirty="0" err="1">
                <a:effectLst/>
                <a:latin typeface="Inter"/>
              </a:rPr>
              <a:t>factorisation</a:t>
            </a:r>
            <a:r>
              <a:rPr lang="en-US" altLang="ko-KR" b="0" i="0" dirty="0">
                <a:effectLst/>
                <a:latin typeface="Inter"/>
              </a:rPr>
              <a:t> model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추천 시스템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FB483C-0C19-96F2-9FD7-E8AD04E07B9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40" y="1825625"/>
            <a:ext cx="8570259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Modeling &amp; Approach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Topic &amp; Motivation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DC157A-2AB3-DABE-F48C-7D662BC1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825625"/>
            <a:ext cx="50038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Varying user needs for café</a:t>
            </a: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69860-CCC3-E927-A8DA-81235E907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02" b="8268"/>
          <a:stretch/>
        </p:blipFill>
        <p:spPr bwMode="auto">
          <a:xfrm>
            <a:off x="7142722" y="2419680"/>
            <a:ext cx="3418355" cy="38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6DC0EAE4-6A23-5027-D184-0126B4BA74ED}"/>
              </a:ext>
            </a:extLst>
          </p:cNvPr>
          <p:cNvSpPr txBox="1">
            <a:spLocks/>
          </p:cNvSpPr>
          <p:nvPr/>
        </p:nvSpPr>
        <p:spPr>
          <a:xfrm>
            <a:off x="578221" y="1825625"/>
            <a:ext cx="561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Rapid growth of coffee industry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54EF21-9F79-3440-050E-9BB47B187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 b="1571"/>
          <a:stretch/>
        </p:blipFill>
        <p:spPr bwMode="auto">
          <a:xfrm>
            <a:off x="800844" y="2698499"/>
            <a:ext cx="5168153" cy="33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Topic &amp; Motivation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6D334F5-E3FF-9F63-1AEB-18AFF55A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the needs of the user</a:t>
            </a: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recommending the best cafe</a:t>
            </a: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consumption in the form the user want.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774BF7-CAEA-26F2-7571-79CB6927F8A8}"/>
              </a:ext>
            </a:extLst>
          </p:cNvPr>
          <p:cNvSpPr/>
          <p:nvPr/>
        </p:nvSpPr>
        <p:spPr>
          <a:xfrm>
            <a:off x="4524281" y="4664810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To-Go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5124332-94F5-BCDF-8D61-B03FDDA48E64}"/>
              </a:ext>
            </a:extLst>
          </p:cNvPr>
          <p:cNvSpPr/>
          <p:nvPr/>
        </p:nvSpPr>
        <p:spPr>
          <a:xfrm>
            <a:off x="5266662" y="5283841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CE492F-2985-3612-C826-0B186C4F4CC4}"/>
              </a:ext>
            </a:extLst>
          </p:cNvPr>
          <p:cNvSpPr/>
          <p:nvPr/>
        </p:nvSpPr>
        <p:spPr>
          <a:xfrm>
            <a:off x="6096000" y="4664810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E4D13AD-8B83-A3DE-1FF7-4BE242266C61}"/>
              </a:ext>
            </a:extLst>
          </p:cNvPr>
          <p:cNvSpPr/>
          <p:nvPr/>
        </p:nvSpPr>
        <p:spPr>
          <a:xfrm>
            <a:off x="6968307" y="5343712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935045-8807-93A5-F2B9-0464F61D70C0}"/>
              </a:ext>
            </a:extLst>
          </p:cNvPr>
          <p:cNvSpPr/>
          <p:nvPr/>
        </p:nvSpPr>
        <p:spPr>
          <a:xfrm>
            <a:off x="7488489" y="479974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74331B-B8E9-FAC9-C75B-3EB672815E55}"/>
              </a:ext>
            </a:extLst>
          </p:cNvPr>
          <p:cNvSpPr/>
          <p:nvPr/>
        </p:nvSpPr>
        <p:spPr>
          <a:xfrm>
            <a:off x="3566057" y="5283841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8C5405-18D7-7BCE-B298-1DA82D6A1B81}"/>
              </a:ext>
            </a:extLst>
          </p:cNvPr>
          <p:cNvSpPr/>
          <p:nvPr/>
        </p:nvSpPr>
        <p:spPr>
          <a:xfrm>
            <a:off x="2980392" y="464015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Topic &amp; Motivation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6D334F5-E3FF-9F63-1AEB-18AFF55A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사용자가 원하는 형태로 소비하기 위한 최적의 카페를 추천하여 사용자의 요구 충족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774BF7-CAEA-26F2-7571-79CB6927F8A8}"/>
              </a:ext>
            </a:extLst>
          </p:cNvPr>
          <p:cNvSpPr/>
          <p:nvPr/>
        </p:nvSpPr>
        <p:spPr>
          <a:xfrm>
            <a:off x="3755878" y="4744944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테이크아웃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5124332-94F5-BCDF-8D61-B03FDDA48E64}"/>
              </a:ext>
            </a:extLst>
          </p:cNvPr>
          <p:cNvSpPr/>
          <p:nvPr/>
        </p:nvSpPr>
        <p:spPr>
          <a:xfrm>
            <a:off x="5317978" y="5419679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 편의성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CE492F-2985-3612-C826-0B186C4F4CC4}"/>
              </a:ext>
            </a:extLst>
          </p:cNvPr>
          <p:cNvSpPr/>
          <p:nvPr/>
        </p:nvSpPr>
        <p:spPr>
          <a:xfrm>
            <a:off x="6769588" y="4744944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가격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E4D13AD-8B83-A3DE-1FF7-4BE242266C61}"/>
              </a:ext>
            </a:extLst>
          </p:cNvPr>
          <p:cNvSpPr/>
          <p:nvPr/>
        </p:nvSpPr>
        <p:spPr>
          <a:xfrm>
            <a:off x="8331688" y="5416504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인테리어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935045-8807-93A5-F2B9-0464F61D70C0}"/>
              </a:ext>
            </a:extLst>
          </p:cNvPr>
          <p:cNvSpPr/>
          <p:nvPr/>
        </p:nvSpPr>
        <p:spPr>
          <a:xfrm>
            <a:off x="9783298" y="4744944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4C6B314-78AB-51AA-D886-453D89008564}"/>
              </a:ext>
            </a:extLst>
          </p:cNvPr>
          <p:cNvSpPr/>
          <p:nvPr/>
        </p:nvSpPr>
        <p:spPr>
          <a:xfrm>
            <a:off x="2304268" y="544848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카공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FD06DA-CE70-688A-30BC-B58F5B80F695}"/>
              </a:ext>
            </a:extLst>
          </p:cNvPr>
          <p:cNvSpPr/>
          <p:nvPr/>
        </p:nvSpPr>
        <p:spPr>
          <a:xfrm>
            <a:off x="712694" y="477692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모임</a:t>
            </a:r>
          </a:p>
        </p:txBody>
      </p:sp>
    </p:spTree>
    <p:extLst>
      <p:ext uri="{BB962C8B-B14F-4D97-AF65-F5344CB8AC3E}">
        <p14:creationId xmlns:p14="http://schemas.microsoft.com/office/powerpoint/2010/main" val="25662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oul map. Detailed map of Seoul city poster with streets. Cityscape vector vector illustration">
            <a:extLst>
              <a:ext uri="{FF2B5EF4-FFF2-40B4-BE49-F238E27FC236}">
                <a16:creationId xmlns:a16="http://schemas.microsoft.com/office/drawing/2014/main" id="{ADB0CC94-AFA1-E912-1533-B10EEE05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33" y="2115401"/>
            <a:ext cx="5406572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Target area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Collect cafe data from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About 15 features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More than 20,000 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4F1C32-23C7-123D-7CE3-077EE5A0F661}"/>
              </a:ext>
            </a:extLst>
          </p:cNvPr>
          <p:cNvGrpSpPr/>
          <p:nvPr/>
        </p:nvGrpSpPr>
        <p:grpSpPr>
          <a:xfrm>
            <a:off x="1492507" y="3323907"/>
            <a:ext cx="4291628" cy="3368675"/>
            <a:chOff x="1492507" y="3323907"/>
            <a:chExt cx="4291628" cy="336867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9AF98DF-7C4A-A024-9A30-B33489C7D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507" y="3323907"/>
              <a:ext cx="1417958" cy="3368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8C220DA-5048-1AA9-B929-51815CD03C8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H="1" flipV="1">
              <a:off x="3062865" y="3560017"/>
              <a:ext cx="2691648" cy="152315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5676838-68C0-38E8-990C-F81FEF5EE298}"/>
                </a:ext>
              </a:extLst>
            </p:cNvPr>
            <p:cNvSpPr/>
            <p:nvPr/>
          </p:nvSpPr>
          <p:spPr>
            <a:xfrm>
              <a:off x="5724891" y="5055075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047F804A-E434-CCD7-FF3F-81542DD6B934}"/>
                </a:ext>
              </a:extLst>
            </p:cNvPr>
            <p:cNvSpPr/>
            <p:nvPr/>
          </p:nvSpPr>
          <p:spPr>
            <a:xfrm>
              <a:off x="2925705" y="3323907"/>
              <a:ext cx="137160" cy="3368674"/>
            </a:xfrm>
            <a:prstGeom prst="rightBrace">
              <a:avLst>
                <a:gd name="adj1" fmla="val 51736"/>
                <a:gd name="adj2" fmla="val 700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DFF998-51F2-3BFB-AE48-6B2ACDF92277}"/>
              </a:ext>
            </a:extLst>
          </p:cNvPr>
          <p:cNvGrpSpPr/>
          <p:nvPr/>
        </p:nvGrpSpPr>
        <p:grpSpPr>
          <a:xfrm>
            <a:off x="6522106" y="238665"/>
            <a:ext cx="2912803" cy="3398227"/>
            <a:chOff x="6522106" y="238665"/>
            <a:chExt cx="2912803" cy="339822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9F3ED2-12BE-E12D-FF8B-6DB1AC582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7" b="7131"/>
            <a:stretch/>
          </p:blipFill>
          <p:spPr>
            <a:xfrm>
              <a:off x="7992387" y="238665"/>
              <a:ext cx="1442522" cy="3398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51C3BB8-4A6A-359D-CBF5-02A72DFEC227}"/>
                </a:ext>
              </a:extLst>
            </p:cNvPr>
            <p:cNvCxnSpPr>
              <a:cxnSpLocks/>
              <a:stCxn id="21" idx="7"/>
              <a:endCxn id="22" idx="1"/>
            </p:cNvCxnSpPr>
            <p:nvPr/>
          </p:nvCxnSpPr>
          <p:spPr>
            <a:xfrm flipV="1">
              <a:off x="6572674" y="1913920"/>
              <a:ext cx="1258662" cy="16543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051AE8-29C5-4937-E9DB-9962CFF68C6C}"/>
                </a:ext>
              </a:extLst>
            </p:cNvPr>
            <p:cNvSpPr/>
            <p:nvPr/>
          </p:nvSpPr>
          <p:spPr>
            <a:xfrm>
              <a:off x="6522106" y="3560017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오른쪽 중괄호 21">
              <a:extLst>
                <a:ext uri="{FF2B5EF4-FFF2-40B4-BE49-F238E27FC236}">
                  <a16:creationId xmlns:a16="http://schemas.microsoft.com/office/drawing/2014/main" id="{F75C1C48-5CE2-C7DD-F3DA-D425BED41845}"/>
                </a:ext>
              </a:extLst>
            </p:cNvPr>
            <p:cNvSpPr/>
            <p:nvPr/>
          </p:nvSpPr>
          <p:spPr>
            <a:xfrm rot="10800000">
              <a:off x="7831336" y="243428"/>
              <a:ext cx="137160" cy="3368674"/>
            </a:xfrm>
            <a:prstGeom prst="rightBrace">
              <a:avLst>
                <a:gd name="adj1" fmla="val 51736"/>
                <a:gd name="adj2" fmla="val 50411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C602A9-0AAF-5A97-C249-A873D97A3514}"/>
              </a:ext>
            </a:extLst>
          </p:cNvPr>
          <p:cNvGrpSpPr/>
          <p:nvPr/>
        </p:nvGrpSpPr>
        <p:grpSpPr>
          <a:xfrm>
            <a:off x="6722558" y="3271809"/>
            <a:ext cx="4620610" cy="3369702"/>
            <a:chOff x="6722558" y="3271809"/>
            <a:chExt cx="4620610" cy="336970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B9B1824-F3B0-EE41-25B9-95D86E24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0645" y="3271809"/>
              <a:ext cx="1442523" cy="33697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오른쪽 중괄호 27">
              <a:extLst>
                <a:ext uri="{FF2B5EF4-FFF2-40B4-BE49-F238E27FC236}">
                  <a16:creationId xmlns:a16="http://schemas.microsoft.com/office/drawing/2014/main" id="{F7D0DCD5-AC33-D0A6-BBCE-A20D9FBED02E}"/>
                </a:ext>
              </a:extLst>
            </p:cNvPr>
            <p:cNvSpPr/>
            <p:nvPr/>
          </p:nvSpPr>
          <p:spPr>
            <a:xfrm rot="10800000">
              <a:off x="9743202" y="3271809"/>
              <a:ext cx="137160" cy="3368674"/>
            </a:xfrm>
            <a:prstGeom prst="rightBrace">
              <a:avLst>
                <a:gd name="adj1" fmla="val 51736"/>
                <a:gd name="adj2" fmla="val 14973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246537-3442-1B80-9731-BD7F4A02D9ED}"/>
                </a:ext>
              </a:extLst>
            </p:cNvPr>
            <p:cNvCxnSpPr>
              <a:cxnSpLocks/>
              <a:stCxn id="30" idx="6"/>
              <a:endCxn id="28" idx="1"/>
            </p:cNvCxnSpPr>
            <p:nvPr/>
          </p:nvCxnSpPr>
          <p:spPr>
            <a:xfrm>
              <a:off x="6781802" y="4900509"/>
              <a:ext cx="2961400" cy="1235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7A6091A-64BE-C5BF-C25C-CBE0FD229978}"/>
                </a:ext>
              </a:extLst>
            </p:cNvPr>
            <p:cNvSpPr/>
            <p:nvPr/>
          </p:nvSpPr>
          <p:spPr>
            <a:xfrm>
              <a:off x="6722558" y="4872409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57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oul map. Detailed map of Seoul city poster with streets. Cityscape vector vector illustration">
            <a:extLst>
              <a:ext uri="{FF2B5EF4-FFF2-40B4-BE49-F238E27FC236}">
                <a16:creationId xmlns:a16="http://schemas.microsoft.com/office/drawing/2014/main" id="{ADB0CC94-AFA1-E912-1533-B10EEE05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28" y="1635125"/>
            <a:ext cx="5406572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목표 지역은 서울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네이버 지도에서 데이터 모을 것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 이상의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존재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20000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 가량의 데이터 존재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소상공인진흥공단 상가정보 참조함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578531-2371-5F7E-B759-80246382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3039"/>
            <a:ext cx="12192000" cy="19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Data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Why crawling?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matching data with our subject in Kaggle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 😥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Try to meet each process of data collecting from scratch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Gathering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 up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Reorganize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want to exploit up-to-date data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😊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함 구지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케글에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우리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주제랑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맞는 데이터가 없음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😥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그래서 우리는 완전 처음부터 데이터 수집과정을 거쳐보는 것도 나쁘지 않다고 생각했음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Gathering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 up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Reorganize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최신 데이터를 사용하는 것이 트렌드에 민감할 수 있는 우리 주제에 적합하다고 생각했음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😊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558</Words>
  <Application>Microsoft Office PowerPoint</Application>
  <PresentationFormat>와이드스크린</PresentationFormat>
  <Paragraphs>119</Paragraphs>
  <Slides>14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Color Emoji</vt:lpstr>
      <vt:lpstr>Arimo</vt:lpstr>
      <vt:lpstr>Helvetica Neue</vt:lpstr>
      <vt:lpstr>Inter</vt:lpstr>
      <vt:lpstr>noto</vt:lpstr>
      <vt:lpstr>맑은 고딕</vt:lpstr>
      <vt:lpstr>Arial</vt:lpstr>
      <vt:lpstr>Office 테마</vt:lpstr>
      <vt:lpstr>2022-2 Big Data Project  Proposal Cafe data analysis, recommendation system</vt:lpstr>
      <vt:lpstr>Table Of Contents</vt:lpstr>
      <vt:lpstr>Topic &amp; Motivation</vt:lpstr>
      <vt:lpstr>Topic &amp; Motivation</vt:lpstr>
      <vt:lpstr>Topic &amp; Motivation</vt:lpstr>
      <vt:lpstr>Project OverviewData Selection</vt:lpstr>
      <vt:lpstr>Project OverviewData Selection</vt:lpstr>
      <vt:lpstr>Project Overview Data Selection</vt:lpstr>
      <vt:lpstr>Project OverviewData Selection</vt:lpstr>
      <vt:lpstr>Project Overview Improving System</vt:lpstr>
      <vt:lpstr>Project Overview Improving System</vt:lpstr>
      <vt:lpstr>Modeling &amp; Approach Candidates</vt:lpstr>
      <vt:lpstr>Modeling &amp; Approach 후보들 … 자세한 내용은 못적음… 뭘 사용할지도 몰라서 나열한 수준임.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2022-2 BigData  Proposal Café data analysis, recommendation system</dc:title>
  <dc:creator>이상진</dc:creator>
  <cp:lastModifiedBy>이상진</cp:lastModifiedBy>
  <cp:revision>96</cp:revision>
  <dcterms:created xsi:type="dcterms:W3CDTF">2022-10-26T19:17:50Z</dcterms:created>
  <dcterms:modified xsi:type="dcterms:W3CDTF">2022-10-26T21:28:47Z</dcterms:modified>
</cp:coreProperties>
</file>