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pPr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6494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pPr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8680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pPr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08071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pPr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6527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pPr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761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pPr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3323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pPr/>
              <a:t>2018-01-05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6815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pPr/>
              <a:t>2018-01-05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36083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pPr/>
              <a:t>2018-01-05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431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pPr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3623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D907-DAF0-472A-9C83-733E822572F6}" type="datetimeFigureOut">
              <a:rPr lang="ko-KR" altLang="en-US" smtClean="0"/>
              <a:pPr/>
              <a:t>2018-01-05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BB330-155B-4327-A680-9D3DF07389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0792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D907-DAF0-472A-9C83-733E822572F6}" type="datetimeFigureOut">
              <a:rPr lang="ko-KR" altLang="en-US" smtClean="0"/>
              <a:pPr/>
              <a:t>2018-01-05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BB330-155B-4327-A680-9D3DF07389C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1126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9860" y="1911178"/>
            <a:ext cx="93005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배송비</a:t>
            </a:r>
            <a:r>
              <a:rPr lang="ko-KR" altLang="en-US" dirty="0" smtClean="0"/>
              <a:t> 차감 포인트 변수 설정</a:t>
            </a:r>
            <a:endParaRPr lang="en-US" altLang="ko-KR" dirty="0" smtClean="0"/>
          </a:p>
          <a:p>
            <a:pPr marL="342900" indent="-342900"/>
            <a:r>
              <a:rPr lang="en-US" altLang="ko-KR" dirty="0" smtClean="0"/>
              <a:t> - </a:t>
            </a:r>
            <a:r>
              <a:rPr lang="ko-KR" altLang="en-US" dirty="0" smtClean="0"/>
              <a:t>파일경로 </a:t>
            </a:r>
            <a:r>
              <a:rPr lang="en-US" altLang="ko-KR" dirty="0" smtClean="0"/>
              <a:t>: /</a:t>
            </a:r>
            <a:r>
              <a:rPr lang="en-US" altLang="ko-KR" dirty="0" err="1" smtClean="0"/>
              <a:t>freebest</a:t>
            </a:r>
            <a:r>
              <a:rPr lang="en-US" altLang="ko-KR" dirty="0" smtClean="0"/>
              <a:t>/head.php</a:t>
            </a:r>
          </a:p>
          <a:p>
            <a:pPr marL="342900" indent="-342900"/>
            <a:r>
              <a:rPr lang="en-US" altLang="ko-KR" dirty="0" smtClean="0"/>
              <a:t> -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: $_DELIVERY_POINT = 200;   (</a:t>
            </a:r>
            <a:r>
              <a:rPr lang="ko-KR" altLang="en-US" dirty="0" smtClean="0"/>
              <a:t>기준 </a:t>
            </a:r>
            <a:r>
              <a:rPr lang="en-US" altLang="ko-KR" dirty="0" smtClean="0"/>
              <a:t>2018-01-04)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체험단</a:t>
            </a:r>
            <a:r>
              <a:rPr lang="ko-KR" altLang="en-US" dirty="0" smtClean="0"/>
              <a:t> 등록 시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차감 옵션 설정 가능</a:t>
            </a:r>
            <a:endParaRPr lang="en-US" altLang="ko-KR" dirty="0" smtClean="0"/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3. </a:t>
            </a:r>
            <a:r>
              <a:rPr lang="ko-KR" altLang="en-US" dirty="0" smtClean="0"/>
              <a:t>사용자가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차감 옵션이 있는 </a:t>
            </a:r>
            <a:r>
              <a:rPr lang="ko-KR" altLang="en-US" dirty="0" err="1" smtClean="0"/>
              <a:t>체험단</a:t>
            </a:r>
            <a:r>
              <a:rPr lang="ko-KR" altLang="en-US" dirty="0" smtClean="0"/>
              <a:t> 신청 시 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차감 옵션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예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선택 시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가용 </a:t>
            </a:r>
            <a:r>
              <a:rPr lang="ko-KR" altLang="en-US" dirty="0" smtClean="0"/>
              <a:t>포인트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200P </a:t>
            </a:r>
            <a:r>
              <a:rPr lang="ko-KR" altLang="en-US" dirty="0" smtClean="0"/>
              <a:t>필요하다</a:t>
            </a:r>
            <a:r>
              <a:rPr lang="en-US" altLang="ko-KR" dirty="0" smtClean="0"/>
              <a:t>.</a:t>
            </a:r>
          </a:p>
          <a:p>
            <a:pPr marL="342900" indent="-342900"/>
            <a:endParaRPr lang="en-US" altLang="ko-KR" dirty="0" smtClean="0"/>
          </a:p>
          <a:p>
            <a:pPr marL="342900" indent="-342900"/>
            <a:r>
              <a:rPr lang="en-US" altLang="ko-KR" dirty="0" smtClean="0"/>
              <a:t>4. </a:t>
            </a:r>
            <a:r>
              <a:rPr lang="ko-KR" altLang="en-US" dirty="0" smtClean="0"/>
              <a:t>관리자 후기관리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신청자메뉴 에서 신청자 선정 시 미션 신청자 중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배송비</a:t>
            </a:r>
            <a:r>
              <a:rPr lang="ko-KR" altLang="en-US" dirty="0" smtClean="0"/>
              <a:t> 차감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예</a:t>
            </a:r>
            <a:r>
              <a:rPr lang="en-US" altLang="ko-KR" dirty="0" smtClean="0"/>
              <a:t>”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342900" indent="-342900"/>
            <a:r>
              <a:rPr lang="ko-KR" altLang="en-US" dirty="0" smtClean="0"/>
              <a:t>선택 한 회원은 관리자 선정 시점 가용포인트 </a:t>
            </a:r>
            <a:r>
              <a:rPr lang="en-US" altLang="ko-KR" dirty="0" smtClean="0"/>
              <a:t>200P </a:t>
            </a:r>
            <a:r>
              <a:rPr lang="ko-KR" altLang="en-US" dirty="0" smtClean="0"/>
              <a:t>이상만 선택 가능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56020" y="1079154"/>
            <a:ext cx="631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 smtClean="0">
                <a:solidFill>
                  <a:srgbClr val="FF0000"/>
                </a:solidFill>
              </a:rPr>
              <a:t>체험단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ko-KR" altLang="en-US" sz="2400" dirty="0" err="1" smtClean="0">
                <a:solidFill>
                  <a:srgbClr val="FF0000"/>
                </a:solidFill>
              </a:rPr>
              <a:t>배송비</a:t>
            </a:r>
            <a:r>
              <a:rPr lang="ko-KR" altLang="en-US" sz="2400" dirty="0" smtClean="0">
                <a:solidFill>
                  <a:srgbClr val="FF0000"/>
                </a:solidFill>
              </a:rPr>
              <a:t> 차감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499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6953" y="947194"/>
            <a:ext cx="6015226" cy="518159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24905" y="5171184"/>
            <a:ext cx="7454930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 err="1" smtClean="0"/>
              <a:t>배송비</a:t>
            </a:r>
            <a:r>
              <a:rPr lang="ko-KR" altLang="en-US" sz="1000" b="1" dirty="0" smtClean="0"/>
              <a:t> 차감 </a:t>
            </a:r>
            <a:endParaRPr lang="en-US" altLang="ko-KR" sz="1000" b="1" dirty="0" smtClean="0"/>
          </a:p>
          <a:p>
            <a:pPr marL="228600" indent="-228600">
              <a:buAutoNum type="arabicPeriod"/>
            </a:pPr>
            <a:endParaRPr lang="en-US" altLang="ko-KR" sz="1000" b="1" dirty="0" smtClean="0"/>
          </a:p>
          <a:p>
            <a:pPr marL="228600" indent="-228600"/>
            <a:r>
              <a:rPr lang="en-US" altLang="ko-KR" sz="1000" dirty="0" smtClean="0"/>
              <a:t>- “</a:t>
            </a:r>
            <a:r>
              <a:rPr lang="ko-KR" altLang="en-US" sz="1000" dirty="0" smtClean="0"/>
              <a:t>예</a:t>
            </a:r>
            <a:r>
              <a:rPr lang="en-US" altLang="ko-KR" sz="1000" dirty="0" smtClean="0"/>
              <a:t>” </a:t>
            </a:r>
            <a:r>
              <a:rPr lang="ko-KR" altLang="en-US" sz="1000" dirty="0" smtClean="0"/>
              <a:t>선택 한 경우 가용포인트가 배송포인트</a:t>
            </a:r>
            <a:r>
              <a:rPr lang="en-US" altLang="ko-KR" sz="1000" dirty="0" smtClean="0"/>
              <a:t>(200p) </a:t>
            </a:r>
            <a:r>
              <a:rPr lang="ko-KR" altLang="en-US" sz="1000" dirty="0" smtClean="0"/>
              <a:t>보다 적을 경우 선택 안됨</a:t>
            </a:r>
            <a:endParaRPr lang="en-US" altLang="ko-KR" sz="1000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94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pc/</a:t>
            </a:r>
            <a:r>
              <a:rPr lang="ko-KR" altLang="en-US" b="1" dirty="0" err="1" smtClean="0"/>
              <a:t>모바일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체험단</a:t>
            </a:r>
            <a:r>
              <a:rPr lang="ko-KR" altLang="en-US" b="1" dirty="0" smtClean="0"/>
              <a:t> 신청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96199" y="152400"/>
            <a:ext cx="4207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파일명 </a:t>
            </a:r>
            <a:r>
              <a:rPr lang="en-US" altLang="ko-KR" sz="1000" dirty="0" smtClean="0"/>
              <a:t>:  </a:t>
            </a:r>
            <a:r>
              <a:rPr lang="en-US" altLang="ko-KR" sz="1000" dirty="0" smtClean="0"/>
              <a:t>/</a:t>
            </a:r>
            <a:r>
              <a:rPr lang="en-US" altLang="ko-KR" sz="1000" dirty="0" smtClean="0"/>
              <a:t>board/thumbnail_02/step_01.php</a:t>
            </a:r>
            <a:endParaRPr lang="ko-KR" alt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109499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394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관리자 </a:t>
            </a:r>
            <a:r>
              <a:rPr lang="en-US" altLang="ko-KR" b="1" dirty="0" smtClean="0"/>
              <a:t>&gt; </a:t>
            </a:r>
            <a:r>
              <a:rPr lang="ko-KR" altLang="en-US" b="1" dirty="0" smtClean="0"/>
              <a:t>후기관리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신청자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96199" y="152400"/>
            <a:ext cx="4207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파일명 </a:t>
            </a:r>
            <a:r>
              <a:rPr lang="en-US" altLang="ko-KR" sz="1000" dirty="0" smtClean="0"/>
              <a:t>:  /admin/nail/01_01.php</a:t>
            </a:r>
          </a:p>
          <a:p>
            <a:r>
              <a:rPr lang="ko-KR" altLang="en-US" sz="1000" dirty="0" err="1" smtClean="0"/>
              <a:t>배송비</a:t>
            </a:r>
            <a:r>
              <a:rPr lang="ko-KR" altLang="en-US" sz="1000" dirty="0" smtClean="0"/>
              <a:t> 포인트 실행  파일 </a:t>
            </a:r>
            <a:r>
              <a:rPr lang="en-US" altLang="ko-KR" sz="1000" dirty="0" smtClean="0"/>
              <a:t>: /</a:t>
            </a:r>
            <a:r>
              <a:rPr lang="en-US" altLang="ko-KR" sz="1000" dirty="0" err="1" smtClean="0"/>
              <a:t>freebest</a:t>
            </a:r>
            <a:r>
              <a:rPr lang="en-US" altLang="ko-KR" sz="1000" dirty="0" smtClean="0"/>
              <a:t>/function.php </a:t>
            </a:r>
          </a:p>
          <a:p>
            <a:r>
              <a:rPr lang="ko-KR" altLang="en-US" sz="1000" dirty="0" err="1" smtClean="0"/>
              <a:t>함수명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: </a:t>
            </a:r>
            <a:r>
              <a:rPr lang="en-US" altLang="ko-KR" sz="1000" dirty="0" err="1" smtClean="0"/>
              <a:t>deliveryPoint</a:t>
            </a:r>
            <a:r>
              <a:rPr lang="en-US" altLang="ko-KR" sz="1000" dirty="0" smtClean="0"/>
              <a:t>()</a:t>
            </a:r>
          </a:p>
          <a:p>
            <a:endParaRPr lang="ko-KR" altLang="en-US" sz="10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857232"/>
            <a:ext cx="7172685" cy="24288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03158" y="3548066"/>
            <a:ext cx="8286808" cy="861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b="1" dirty="0" err="1" smtClean="0"/>
              <a:t>배송비</a:t>
            </a:r>
            <a:r>
              <a:rPr lang="ko-KR" altLang="en-US" sz="1000" b="1" dirty="0" smtClean="0"/>
              <a:t> 차감 </a:t>
            </a:r>
            <a:r>
              <a:rPr lang="ko-KR" altLang="en-US" sz="1000" b="1" dirty="0" err="1" smtClean="0"/>
              <a:t>체험단</a:t>
            </a:r>
            <a:r>
              <a:rPr lang="ko-KR" altLang="en-US" sz="1000" b="1" dirty="0" smtClean="0"/>
              <a:t> 미션</a:t>
            </a:r>
            <a:endParaRPr lang="en-US" altLang="ko-KR" sz="1000" b="1" dirty="0" smtClean="0"/>
          </a:p>
          <a:p>
            <a:pPr marL="228600" indent="-228600">
              <a:buAutoNum type="arabicPeriod"/>
            </a:pPr>
            <a:endParaRPr lang="en-US" altLang="ko-KR" sz="1000" dirty="0" smtClean="0"/>
          </a:p>
          <a:p>
            <a:pPr marL="228600" indent="-228600"/>
            <a:r>
              <a:rPr lang="en-US" altLang="ko-KR" sz="1000" dirty="0" smtClean="0"/>
              <a:t>-    </a:t>
            </a:r>
            <a:r>
              <a:rPr lang="ko-KR" altLang="en-US" sz="1000" dirty="0" smtClean="0"/>
              <a:t>당첨자 선별 시 </a:t>
            </a:r>
            <a:r>
              <a:rPr lang="ko-KR" altLang="en-US" sz="1000" dirty="0" err="1" smtClean="0"/>
              <a:t>배송비</a:t>
            </a:r>
            <a:r>
              <a:rPr lang="ko-KR" altLang="en-US" sz="1000" dirty="0" smtClean="0"/>
              <a:t> 포인트 차감 여부가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예</a:t>
            </a:r>
            <a:r>
              <a:rPr lang="en-US" altLang="ko-KR" sz="1000" dirty="0" smtClean="0"/>
              <a:t>”</a:t>
            </a:r>
            <a:r>
              <a:rPr lang="ko-KR" altLang="en-US" sz="1000" dirty="0" smtClean="0"/>
              <a:t>를 선택한 회원은 가용포인트가 </a:t>
            </a:r>
            <a:r>
              <a:rPr lang="ko-KR" altLang="en-US" sz="1000" dirty="0" err="1" smtClean="0"/>
              <a:t>배송비포인트</a:t>
            </a:r>
            <a:r>
              <a:rPr lang="en-US" altLang="ko-KR" sz="1000" dirty="0" smtClean="0"/>
              <a:t>(200p) </a:t>
            </a:r>
            <a:r>
              <a:rPr lang="ko-KR" altLang="en-US" sz="1000" dirty="0" smtClean="0"/>
              <a:t>보다 큰 경우에만 선택 할 수 있음</a:t>
            </a:r>
            <a:endParaRPr lang="en-US" altLang="ko-KR" sz="1000" dirty="0"/>
          </a:p>
          <a:p>
            <a:pPr marL="228600" indent="-228600">
              <a:buFontTx/>
              <a:buChar char="-"/>
            </a:pPr>
            <a:r>
              <a:rPr lang="en-US" altLang="ko-KR" sz="1000" dirty="0" smtClean="0"/>
              <a:t>3</a:t>
            </a:r>
            <a:r>
              <a:rPr lang="ko-KR" altLang="en-US" sz="1000" dirty="0" smtClean="0"/>
              <a:t>번 </a:t>
            </a:r>
            <a:r>
              <a:rPr lang="ko-KR" altLang="en-US" sz="1000" dirty="0" err="1" smtClean="0"/>
              <a:t>배송비</a:t>
            </a:r>
            <a:r>
              <a:rPr lang="ko-KR" altLang="en-US" sz="1000" dirty="0" smtClean="0"/>
              <a:t> 차감 항목은 </a:t>
            </a:r>
            <a:r>
              <a:rPr lang="ko-KR" altLang="en-US" sz="1000" dirty="0" err="1" smtClean="0"/>
              <a:t>배송비</a:t>
            </a:r>
            <a:r>
              <a:rPr lang="ko-KR" altLang="en-US" sz="1000" dirty="0" smtClean="0"/>
              <a:t> 차감 여부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예</a:t>
            </a:r>
            <a:r>
              <a:rPr lang="en-US" altLang="ko-KR" sz="1000" dirty="0" smtClean="0"/>
              <a:t>” </a:t>
            </a:r>
            <a:r>
              <a:rPr lang="ko-KR" altLang="en-US" sz="1000" dirty="0" smtClean="0"/>
              <a:t>를 선택하고 당첨자로 선택된 회원이며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배송비가 차감된 횟수를 표시</a:t>
            </a:r>
            <a:r>
              <a:rPr lang="en-US" altLang="ko-KR" sz="1000" dirty="0" smtClean="0"/>
              <a:t>(1 </a:t>
            </a:r>
            <a:r>
              <a:rPr lang="ko-KR" altLang="en-US" sz="1000" dirty="0" smtClean="0"/>
              <a:t>이상 될 수 없음</a:t>
            </a:r>
            <a:r>
              <a:rPr lang="en-US" altLang="ko-KR" sz="1000" dirty="0" smtClean="0"/>
              <a:t>)</a:t>
            </a:r>
          </a:p>
          <a:p>
            <a:pPr marL="228600" indent="-228600">
              <a:buFontTx/>
              <a:buChar char="-"/>
            </a:pPr>
            <a:r>
              <a:rPr lang="ko-KR" altLang="en-US" sz="1000" dirty="0" err="1" smtClean="0"/>
              <a:t>배송비</a:t>
            </a:r>
            <a:r>
              <a:rPr lang="ko-KR" altLang="en-US" sz="1000" dirty="0" smtClean="0"/>
              <a:t> 차감여부 </a:t>
            </a:r>
            <a:r>
              <a:rPr lang="en-US" altLang="ko-KR" sz="1000" dirty="0" smtClean="0"/>
              <a:t>“</a:t>
            </a:r>
            <a:r>
              <a:rPr lang="ko-KR" altLang="en-US" sz="1000" dirty="0" smtClean="0"/>
              <a:t>아니오</a:t>
            </a:r>
            <a:r>
              <a:rPr lang="en-US" altLang="ko-KR" sz="1000" dirty="0" smtClean="0"/>
              <a:t>” </a:t>
            </a:r>
            <a:r>
              <a:rPr lang="ko-KR" altLang="en-US" sz="1000" dirty="0" smtClean="0"/>
              <a:t>인 경우는 가용포인트 상관없이 당첨자 선택 됨</a:t>
            </a:r>
            <a:endParaRPr lang="en-US" altLang="ko-KR" sz="1000" dirty="0" smtClean="0"/>
          </a:p>
        </p:txBody>
      </p:sp>
      <p:sp>
        <p:nvSpPr>
          <p:cNvPr id="12" name="타원 11"/>
          <p:cNvSpPr/>
          <p:nvPr/>
        </p:nvSpPr>
        <p:spPr>
          <a:xfrm>
            <a:off x="6287577" y="1973782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1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139014" y="195685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2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757481" y="1982250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9499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212</Words>
  <Application>Microsoft Office PowerPoint</Application>
  <PresentationFormat>사용자 지정</PresentationFormat>
  <Paragraphs>29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hide305</dc:creator>
  <cp:lastModifiedBy>moon</cp:lastModifiedBy>
  <cp:revision>14</cp:revision>
  <dcterms:created xsi:type="dcterms:W3CDTF">2017-04-04T06:16:01Z</dcterms:created>
  <dcterms:modified xsi:type="dcterms:W3CDTF">2018-01-05T02:08:36Z</dcterms:modified>
</cp:coreProperties>
</file>