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5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A6E8-57A9-4CD4-96CF-A0486EB7CC7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992E-2B40-4948-B45E-D31071CD9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3500" y="482600"/>
            <a:ext cx="26924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매월 첫 로그인 시도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슈퍼패스 지급 프로세스 체크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>
            <a:stCxn id="4" idx="2"/>
          </p:cNvCxnSpPr>
          <p:nvPr/>
        </p:nvCxnSpPr>
        <p:spPr>
          <a:xfrm>
            <a:off x="3949700" y="1485900"/>
            <a:ext cx="0" cy="86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 rot="2666537">
            <a:off x="3200399" y="2665080"/>
            <a:ext cx="1524000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90256" y="306961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이전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개월 동안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패널티</a:t>
            </a:r>
            <a:r>
              <a:rPr lang="ko-KR" altLang="en-US" sz="1200" dirty="0" smtClean="0"/>
              <a:t> 포인트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확인</a:t>
            </a:r>
            <a:endParaRPr lang="ko-KR" altLang="en-US" sz="1200" dirty="0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1479550" y="3547731"/>
            <a:ext cx="1525920" cy="1284619"/>
          </a:xfrm>
          <a:prstGeom prst="bentConnector3">
            <a:avLst>
              <a:gd name="adj1" fmla="val 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4341" y="3065838"/>
            <a:ext cx="1678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(</a:t>
            </a:r>
            <a:r>
              <a:rPr lang="ko-KR" altLang="en-US" sz="1200" dirty="0" err="1" smtClean="0"/>
              <a:t>패널티존재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47432" y="4953002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슈퍼패스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미지급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35" name="꺾인 연결선 34"/>
          <p:cNvCxnSpPr>
            <a:endCxn id="39" idx="0"/>
          </p:cNvCxnSpPr>
          <p:nvPr/>
        </p:nvCxnSpPr>
        <p:spPr>
          <a:xfrm>
            <a:off x="5031270" y="3400953"/>
            <a:ext cx="2340270" cy="83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577790" y="4238145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슈퍼패스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지급</a:t>
            </a:r>
            <a:endParaRPr lang="en-US" altLang="ko-KR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048260" y="3542550"/>
            <a:ext cx="15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조건성립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400800" y="342900"/>
            <a:ext cx="50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조건성립 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개월 이내에 로그인 기록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회원추가정보의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주소 또는 </a:t>
            </a:r>
            <a:r>
              <a:rPr lang="ko-KR" altLang="en-US" sz="1200" dirty="0" err="1" smtClean="0"/>
              <a:t>인스타</a:t>
            </a:r>
            <a:r>
              <a:rPr lang="ko-KR" altLang="en-US" sz="1200" dirty="0" smtClean="0"/>
              <a:t> 주소가 등록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한달 동안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또는 </a:t>
            </a:r>
            <a:r>
              <a:rPr lang="ko-KR" altLang="en-US" sz="1200" dirty="0" err="1" smtClean="0"/>
              <a:t>댓글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 이상 등록</a:t>
            </a:r>
            <a:endParaRPr lang="ko-KR" altLang="en-US" sz="1200" dirty="0"/>
          </a:p>
        </p:txBody>
      </p:sp>
      <p:cxnSp>
        <p:nvCxnSpPr>
          <p:cNvPr id="45" name="꺾인 연결선 44"/>
          <p:cNvCxnSpPr/>
          <p:nvPr/>
        </p:nvCxnSpPr>
        <p:spPr>
          <a:xfrm>
            <a:off x="7377119" y="3400953"/>
            <a:ext cx="2340270" cy="8371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988868" y="4238145"/>
            <a:ext cx="1587500" cy="1003300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슈퍼패스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미지급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70930" y="3542550"/>
            <a:ext cx="15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(</a:t>
            </a:r>
            <a:r>
              <a:rPr lang="ko-KR" altLang="en-US" sz="1200" dirty="0" err="1" smtClean="0"/>
              <a:t>해당사항없음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126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09093" y="239869"/>
            <a:ext cx="50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슈퍼패스 지급확인</a:t>
            </a:r>
            <a:endParaRPr lang="en-US" altLang="ko-KR" sz="1200" dirty="0" smtClean="0"/>
          </a:p>
          <a:p>
            <a:r>
              <a:rPr lang="ko-KR" altLang="en-US" sz="1200" dirty="0" smtClean="0"/>
              <a:t>회원관리 </a:t>
            </a:r>
            <a:r>
              <a:rPr lang="en-US" altLang="ko-KR" sz="1200" dirty="0" smtClean="0"/>
              <a:t>&gt; </a:t>
            </a:r>
            <a:r>
              <a:rPr lang="ko-KR" altLang="en-US" sz="1200" dirty="0" err="1" smtClean="0"/>
              <a:t>체험단관리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43" y="818383"/>
            <a:ext cx="8435662" cy="15228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43" y="2484550"/>
            <a:ext cx="3852863" cy="26090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43" y="5322665"/>
            <a:ext cx="8886825" cy="12401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타원 7"/>
          <p:cNvSpPr/>
          <p:nvPr/>
        </p:nvSpPr>
        <p:spPr>
          <a:xfrm>
            <a:off x="9429750" y="1276350"/>
            <a:ext cx="161925" cy="171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2849093" y="3789062"/>
            <a:ext cx="161925" cy="171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3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moon suyoung</dc:creator>
  <cp:lastModifiedBy>moon suyoung</cp:lastModifiedBy>
  <cp:revision>12</cp:revision>
  <dcterms:created xsi:type="dcterms:W3CDTF">2020-07-20T05:34:24Z</dcterms:created>
  <dcterms:modified xsi:type="dcterms:W3CDTF">2020-07-21T01:43:55Z</dcterms:modified>
</cp:coreProperties>
</file>