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5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D907-DAF0-472A-9C83-733E822572F6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B330-155B-4327-A680-9D3DF0738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ekyungmktg.sendmail.cafe24.com/login.php?demo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860" y="1911178"/>
            <a:ext cx="930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memberRevision.php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mail_test.php</a:t>
            </a:r>
            <a:r>
              <a:rPr lang="en-US" altLang="ko-KR" dirty="0"/>
              <a:t> </a:t>
            </a:r>
            <a:r>
              <a:rPr lang="ko-KR" altLang="en-US" dirty="0" smtClean="0"/>
              <a:t>파일로 작업합니다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memberRevision</a:t>
            </a:r>
            <a:r>
              <a:rPr lang="ko-KR" altLang="en-US" dirty="0" smtClean="0"/>
              <a:t>은 항상 소스 확인  후 접속합니다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운영에 </a:t>
            </a:r>
            <a:r>
              <a:rPr lang="ko-KR" altLang="en-US" dirty="0" err="1" smtClean="0"/>
              <a:t>주석돼있어야함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memberRevision</a:t>
            </a:r>
            <a:r>
              <a:rPr lang="ko-KR" altLang="en-US" dirty="0" smtClean="0"/>
              <a:t>운영 주석을 풀 경우 꼭 여러 번 확인합니다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작업이 모두 완료되면 </a:t>
            </a:r>
            <a:r>
              <a:rPr lang="en-US" altLang="ko-KR" dirty="0" err="1" smtClean="0"/>
              <a:t>memberRevision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운영은 다시 주석을 걸어줍니다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6020" y="1079154"/>
            <a:ext cx="63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AKLOVER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메일링</a:t>
            </a:r>
            <a:r>
              <a:rPr lang="ko-KR" altLang="en-US" sz="2400" dirty="0" smtClean="0">
                <a:solidFill>
                  <a:srgbClr val="FF0000"/>
                </a:solidFill>
              </a:rPr>
              <a:t> 작업 주의사항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7" y="329513"/>
            <a:ext cx="10330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http://aklover.co.kr/mail_test.php </a:t>
            </a:r>
            <a:r>
              <a:rPr lang="ko-KR" altLang="en-US" dirty="0" smtClean="0"/>
              <a:t>에서 디자인 </a:t>
            </a:r>
            <a:r>
              <a:rPr lang="ko-KR" altLang="en-US" dirty="0" smtClean="0"/>
              <a:t>화면을 보면서</a:t>
            </a:r>
            <a:r>
              <a:rPr lang="ko-KR" altLang="en-US" dirty="0" smtClean="0"/>
              <a:t>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작업할 때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말고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 작업한다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63" y="1252843"/>
            <a:ext cx="6751397" cy="42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44" y="222421"/>
            <a:ext cx="92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작업한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복사해서 </a:t>
            </a:r>
            <a:r>
              <a:rPr lang="en-US" altLang="ko-KR" dirty="0" err="1" smtClean="0"/>
              <a:t>memberRevision.php</a:t>
            </a:r>
            <a:r>
              <a:rPr lang="en-US" altLang="ko-KR" dirty="0" smtClean="0"/>
              <a:t> 80</a:t>
            </a:r>
            <a:r>
              <a:rPr lang="ko-KR" altLang="en-US" dirty="0" smtClean="0"/>
              <a:t>라인에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1" y="745184"/>
            <a:ext cx="9382899" cy="54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746" y="436606"/>
            <a:ext cx="818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또는 테스트쿼리 작성 후 </a:t>
            </a:r>
            <a:r>
              <a:rPr lang="en-US" altLang="ko-KR" dirty="0" err="1" smtClean="0"/>
              <a:t>memberRevision.php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호출한다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운영 주석은 항상 실제 발송 할 때만 해제한다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작업 후 다시 꼭 주석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※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쿼리는 테스트서버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운영서버에서 여러 번 확인 후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9" y="1610240"/>
            <a:ext cx="67722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271" y="543698"/>
            <a:ext cx="8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http://aekyungmktg.sendmail.cafe24.com/login.php?demo=0</a:t>
            </a:r>
            <a:endParaRPr lang="en-US" altLang="ko-KR" dirty="0" smtClean="0"/>
          </a:p>
          <a:p>
            <a:r>
              <a:rPr lang="en-US" altLang="ko-KR" dirty="0" err="1" smtClean="0"/>
              <a:t>aekyungmktg</a:t>
            </a:r>
            <a:r>
              <a:rPr lang="en-US" altLang="ko-KR" dirty="0" smtClean="0"/>
              <a:t>/dorudtksdjq3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 후 메일이 발송 됐는지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1" y="1960605"/>
            <a:ext cx="8420745" cy="39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3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hide305</dc:creator>
  <cp:lastModifiedBy>hide305</cp:lastModifiedBy>
  <cp:revision>2</cp:revision>
  <dcterms:created xsi:type="dcterms:W3CDTF">2017-04-04T06:16:01Z</dcterms:created>
  <dcterms:modified xsi:type="dcterms:W3CDTF">2017-04-04T06:19:29Z</dcterms:modified>
</cp:coreProperties>
</file>