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74" autoAdjust="0"/>
  </p:normalViewPr>
  <p:slideViewPr>
    <p:cSldViewPr snapToGrid="0">
      <p:cViewPr>
        <p:scale>
          <a:sx n="100" d="100"/>
          <a:sy n="100" d="100"/>
        </p:scale>
        <p:origin x="93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6E8-57A9-4CD4-96CF-A0486EB7CC7B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92E-2B40-4948-B45E-D31071CD9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4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6E8-57A9-4CD4-96CF-A0486EB7CC7B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92E-2B40-4948-B45E-D31071CD9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6E8-57A9-4CD4-96CF-A0486EB7CC7B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92E-2B40-4948-B45E-D31071CD9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9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6E8-57A9-4CD4-96CF-A0486EB7CC7B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92E-2B40-4948-B45E-D31071CD9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17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6E8-57A9-4CD4-96CF-A0486EB7CC7B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92E-2B40-4948-B45E-D31071CD9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4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6E8-57A9-4CD4-96CF-A0486EB7CC7B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92E-2B40-4948-B45E-D31071CD9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17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6E8-57A9-4CD4-96CF-A0486EB7CC7B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92E-2B40-4948-B45E-D31071CD9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35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6E8-57A9-4CD4-96CF-A0486EB7CC7B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92E-2B40-4948-B45E-D31071CD9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0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6E8-57A9-4CD4-96CF-A0486EB7CC7B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92E-2B40-4948-B45E-D31071CD9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5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6E8-57A9-4CD4-96CF-A0486EB7CC7B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92E-2B40-4948-B45E-D31071CD9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11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6E8-57A9-4CD4-96CF-A0486EB7CC7B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92E-2B40-4948-B45E-D31071CD9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09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1A6E8-57A9-4CD4-96CF-A0486EB7CC7B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2992E-2B40-4948-B45E-D31071CD9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9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03500" y="482600"/>
            <a:ext cx="2692400" cy="100330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매월 첫 로그인 시도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슈퍼패스 지급 프로세스 체크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>
            <a:stCxn id="4" idx="2"/>
          </p:cNvCxnSpPr>
          <p:nvPr/>
        </p:nvCxnSpPr>
        <p:spPr>
          <a:xfrm>
            <a:off x="3949700" y="1485900"/>
            <a:ext cx="0" cy="86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 rot="2666537">
            <a:off x="3200399" y="2665080"/>
            <a:ext cx="1524000" cy="15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690256" y="3069619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이전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개월 동안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패널티</a:t>
            </a:r>
            <a:r>
              <a:rPr lang="ko-KR" altLang="en-US" sz="1200" dirty="0" smtClean="0"/>
              <a:t> 포인트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확인</a:t>
            </a:r>
            <a:endParaRPr lang="ko-KR" altLang="en-US" sz="1200" dirty="0"/>
          </a:p>
        </p:txBody>
      </p:sp>
      <p:cxnSp>
        <p:nvCxnSpPr>
          <p:cNvPr id="17" name="꺾인 연결선 16"/>
          <p:cNvCxnSpPr/>
          <p:nvPr/>
        </p:nvCxnSpPr>
        <p:spPr>
          <a:xfrm rot="5400000">
            <a:off x="1479550" y="3547731"/>
            <a:ext cx="1525920" cy="1284619"/>
          </a:xfrm>
          <a:prstGeom prst="bentConnector3">
            <a:avLst>
              <a:gd name="adj1" fmla="val 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64341" y="3065838"/>
            <a:ext cx="1678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(</a:t>
            </a:r>
            <a:r>
              <a:rPr lang="ko-KR" altLang="en-US" sz="1200" dirty="0" err="1" smtClean="0"/>
              <a:t>패널티존재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847432" y="4953002"/>
            <a:ext cx="1587500" cy="100330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슈퍼패스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미지급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cxnSp>
        <p:nvCxnSpPr>
          <p:cNvPr id="21" name="꺾인 연결선 20"/>
          <p:cNvCxnSpPr/>
          <p:nvPr/>
        </p:nvCxnSpPr>
        <p:spPr>
          <a:xfrm>
            <a:off x="5039979" y="3404079"/>
            <a:ext cx="1360823" cy="783064"/>
          </a:xfrm>
          <a:prstGeom prst="bentConnector3">
            <a:avLst>
              <a:gd name="adj1" fmla="val 1003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41780" y="3528376"/>
            <a:ext cx="150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(power blog)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607052" y="4198437"/>
            <a:ext cx="1587500" cy="100330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슈퍼패스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지급</a:t>
            </a:r>
            <a:endParaRPr lang="en-US" altLang="ko-KR" sz="1200" dirty="0" smtClean="0"/>
          </a:p>
        </p:txBody>
      </p:sp>
      <p:cxnSp>
        <p:nvCxnSpPr>
          <p:cNvPr id="35" name="꺾인 연결선 34"/>
          <p:cNvCxnSpPr>
            <a:endCxn id="39" idx="0"/>
          </p:cNvCxnSpPr>
          <p:nvPr/>
        </p:nvCxnSpPr>
        <p:spPr>
          <a:xfrm>
            <a:off x="6400800" y="3404079"/>
            <a:ext cx="2340270" cy="8371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947320" y="4241271"/>
            <a:ext cx="1587500" cy="100330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슈퍼패스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지급</a:t>
            </a:r>
            <a:endParaRPr lang="en-US" altLang="ko-KR" sz="12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8298122" y="3528376"/>
            <a:ext cx="150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vip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00800" y="342900"/>
            <a:ext cx="508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power blog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방문자 수 </a:t>
            </a:r>
            <a:r>
              <a:rPr lang="en-US" altLang="ko-KR" sz="1200" dirty="0" smtClean="0"/>
              <a:t>2,000</a:t>
            </a:r>
            <a:r>
              <a:rPr lang="ko-KR" altLang="en-US" sz="1200" dirty="0" smtClean="0"/>
              <a:t>명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콘텐츠</a:t>
            </a:r>
            <a:r>
              <a:rPr lang="ko-KR" altLang="en-US" sz="1200" dirty="0" smtClean="0"/>
              <a:t> 상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r>
              <a:rPr lang="en-US" altLang="ko-KR" sz="1200" dirty="0" err="1" smtClean="0"/>
              <a:t>vip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핵심인력</a:t>
            </a:r>
            <a:r>
              <a:rPr lang="en-US" altLang="ko-KR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1</a:t>
            </a:r>
            <a:r>
              <a:rPr lang="ko-KR" altLang="en-US" sz="1200" dirty="0" smtClean="0"/>
              <a:t>개월 이내에 로그인 기록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회원추가정보의 </a:t>
            </a:r>
            <a:r>
              <a:rPr lang="ko-KR" altLang="en-US" sz="1200" dirty="0" err="1" smtClean="0"/>
              <a:t>블로그</a:t>
            </a:r>
            <a:r>
              <a:rPr lang="ko-KR" altLang="en-US" sz="1200" dirty="0" smtClean="0"/>
              <a:t> 주소 또는 </a:t>
            </a:r>
            <a:r>
              <a:rPr lang="ko-KR" altLang="en-US" sz="1200" dirty="0" err="1" smtClean="0"/>
              <a:t>인스타</a:t>
            </a:r>
            <a:r>
              <a:rPr lang="ko-KR" altLang="en-US" sz="1200" dirty="0" smtClean="0"/>
              <a:t> 주소가 등록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한달 동안 </a:t>
            </a:r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또는 </a:t>
            </a:r>
            <a:r>
              <a:rPr lang="ko-KR" altLang="en-US" sz="1200" dirty="0" err="1" smtClean="0"/>
              <a:t>댓글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 이상 등록</a:t>
            </a:r>
            <a:endParaRPr lang="ko-KR" altLang="en-US" sz="1200" dirty="0"/>
          </a:p>
        </p:txBody>
      </p:sp>
      <p:cxnSp>
        <p:nvCxnSpPr>
          <p:cNvPr id="45" name="꺾인 연결선 44"/>
          <p:cNvCxnSpPr/>
          <p:nvPr/>
        </p:nvCxnSpPr>
        <p:spPr>
          <a:xfrm>
            <a:off x="8746649" y="3404079"/>
            <a:ext cx="2340270" cy="8371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10358398" y="4241271"/>
            <a:ext cx="1587500" cy="100330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슈퍼패스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미지급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940460" y="3545676"/>
            <a:ext cx="1505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/>
              <a:t>(</a:t>
            </a:r>
            <a:r>
              <a:rPr lang="ko-KR" altLang="en-US" sz="1200" dirty="0" err="1" smtClean="0"/>
              <a:t>해당사항없음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126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09093" y="239869"/>
            <a:ext cx="5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슈퍼패스 지급확인</a:t>
            </a:r>
            <a:endParaRPr lang="en-US" altLang="ko-KR" sz="1200" dirty="0" smtClean="0"/>
          </a:p>
          <a:p>
            <a:r>
              <a:rPr lang="ko-KR" altLang="en-US" sz="1200" dirty="0" smtClean="0"/>
              <a:t>회원관리 </a:t>
            </a:r>
            <a:r>
              <a:rPr lang="en-US" altLang="ko-KR" sz="1200" dirty="0" smtClean="0"/>
              <a:t>&gt; </a:t>
            </a:r>
            <a:r>
              <a:rPr lang="ko-KR" altLang="en-US" sz="1200" dirty="0" err="1" smtClean="0"/>
              <a:t>체험단관리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543" y="818383"/>
            <a:ext cx="8435662" cy="15228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543" y="2484550"/>
            <a:ext cx="3852863" cy="26090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543" y="5322665"/>
            <a:ext cx="8886825" cy="12401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타원 7"/>
          <p:cNvSpPr/>
          <p:nvPr/>
        </p:nvSpPr>
        <p:spPr>
          <a:xfrm>
            <a:off x="9429750" y="1276350"/>
            <a:ext cx="161925" cy="1714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6" name="타원 25"/>
          <p:cNvSpPr/>
          <p:nvPr/>
        </p:nvSpPr>
        <p:spPr>
          <a:xfrm>
            <a:off x="2849093" y="3789062"/>
            <a:ext cx="161925" cy="1714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33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77</Words>
  <Application>Microsoft Office PowerPoint</Application>
  <PresentationFormat>와이드스크린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moon suyoung</dc:creator>
  <cp:lastModifiedBy>moon suyoung</cp:lastModifiedBy>
  <cp:revision>11</cp:revision>
  <dcterms:created xsi:type="dcterms:W3CDTF">2020-07-20T05:34:24Z</dcterms:created>
  <dcterms:modified xsi:type="dcterms:W3CDTF">2020-07-20T05:58:58Z</dcterms:modified>
</cp:coreProperties>
</file>