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67" r:id="rId5"/>
    <p:sldId id="258" r:id="rId6"/>
    <p:sldId id="262" r:id="rId7"/>
    <p:sldId id="268" r:id="rId8"/>
    <p:sldId id="26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>
        <p:scale>
          <a:sx n="64" d="100"/>
          <a:sy n="64" d="100"/>
        </p:scale>
        <p:origin x="-2994" y="-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2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2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1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3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8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7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63B-A833-43BB-B2B6-097420B8ADB9}" type="datetimeFigureOut">
              <a:rPr lang="ko-KR" altLang="en-US" smtClean="0"/>
              <a:pPr/>
              <a:t>2014-11-11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ABD3-B7A4-4797-B75A-ED1FFD9343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9317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3150" lvl="2"/>
            <a:r>
              <a:rPr lang="en-US" altLang="ko-KR" sz="4400" b="1" dirty="0" smtClean="0">
                <a:latin typeface="+mn-ea"/>
              </a:rPr>
              <a:t>   AK LOVER </a:t>
            </a:r>
            <a:r>
              <a:rPr lang="ko-KR" altLang="en-US" sz="4400" b="1" smtClean="0">
                <a:latin typeface="+mn-ea"/>
              </a:rPr>
              <a:t>관리 매뉴얼</a:t>
            </a:r>
            <a:endParaRPr lang="en-US" altLang="ko-KR" sz="4400" b="1" smtClean="0">
              <a:latin typeface="+mn-ea"/>
            </a:endParaRPr>
          </a:p>
          <a:p>
            <a:pPr marL="1073150" lvl="2"/>
            <a:endParaRPr lang="en-US" altLang="ko-KR" sz="2800" b="1" smtClean="0">
              <a:latin typeface="+mn-ea"/>
            </a:endParaRPr>
          </a:p>
          <a:p>
            <a:pPr marL="1816100" lvl="2" indent="-742950">
              <a:buAutoNum type="arabicPeriod"/>
            </a:pPr>
            <a:r>
              <a:rPr lang="ko-KR" altLang="en-US" sz="2800" b="1" smtClean="0">
                <a:latin typeface="+mn-ea"/>
              </a:rPr>
              <a:t>미션 당첨자 제품 발송</a:t>
            </a:r>
            <a:endParaRPr lang="en-US" altLang="ko-KR" sz="2800" b="1" smtClean="0">
              <a:latin typeface="+mn-ea"/>
            </a:endParaRPr>
          </a:p>
          <a:p>
            <a:pPr marL="1816100" lvl="2" indent="-742950">
              <a:buAutoNum type="arabicPeriod"/>
            </a:pPr>
            <a:r>
              <a:rPr lang="ko-KR" altLang="en-US" sz="2800" b="1" smtClean="0">
                <a:latin typeface="+mn-ea"/>
              </a:rPr>
              <a:t>우수활동자 포상</a:t>
            </a:r>
            <a:endParaRPr lang="en-US" altLang="ko-KR" sz="2800" b="1" smtClean="0">
              <a:latin typeface="+mn-ea"/>
            </a:endParaRPr>
          </a:p>
          <a:p>
            <a:pPr marL="1816100" lvl="2" indent="-742950">
              <a:buAutoNum type="arabicPeriod"/>
            </a:pPr>
            <a:r>
              <a:rPr lang="ko-KR" altLang="en-US" sz="2800" b="1" smtClean="0">
                <a:latin typeface="+mn-ea"/>
              </a:rPr>
              <a:t>기자단 미션 업로드</a:t>
            </a:r>
            <a:endParaRPr lang="en-US" altLang="ko-KR" sz="2800" b="1" smtClean="0">
              <a:latin typeface="+mn-ea"/>
            </a:endParaRPr>
          </a:p>
          <a:p>
            <a:pPr marL="1816100" lvl="2" indent="-742950">
              <a:buAutoNum type="arabicPeriod"/>
            </a:pPr>
            <a:r>
              <a:rPr lang="ko-KR" altLang="en-US" sz="2800" b="1" smtClean="0">
                <a:latin typeface="+mn-ea"/>
              </a:rPr>
              <a:t>기자단 제품발송</a:t>
            </a:r>
            <a:endParaRPr lang="en-US" altLang="ko-KR" sz="2800" b="1" smtClean="0">
              <a:latin typeface="+mn-ea"/>
            </a:endParaRPr>
          </a:p>
          <a:p>
            <a:pPr marL="1816100" lvl="2" indent="-742950">
              <a:buAutoNum type="arabicPeriod"/>
            </a:pPr>
            <a:r>
              <a:rPr lang="en-US" altLang="ko-KR" sz="2800" b="1" smtClean="0">
                <a:latin typeface="+mn-ea"/>
              </a:rPr>
              <a:t> </a:t>
            </a:r>
            <a:r>
              <a:rPr lang="ko-KR" altLang="en-US" sz="2800" b="1" smtClean="0">
                <a:latin typeface="+mn-ea"/>
              </a:rPr>
              <a:t>애경박스</a:t>
            </a:r>
            <a:endParaRPr lang="en-US" altLang="ko-KR" sz="2800" b="1" smtClean="0">
              <a:latin typeface="+mn-ea"/>
            </a:endParaRPr>
          </a:p>
          <a:p>
            <a:pPr marL="1816100" lvl="2" indent="-742950">
              <a:buAutoNum type="arabicPeriod"/>
            </a:pPr>
            <a:r>
              <a:rPr lang="en-US" altLang="ko-KR" sz="2800" b="1" smtClean="0">
                <a:latin typeface="+mn-ea"/>
              </a:rPr>
              <a:t> </a:t>
            </a:r>
            <a:r>
              <a:rPr lang="ko-KR" altLang="en-US" sz="2800" b="1" smtClean="0">
                <a:latin typeface="+mn-ea"/>
              </a:rPr>
              <a:t>미션 최우수</a:t>
            </a:r>
            <a:r>
              <a:rPr lang="en-US" altLang="ko-KR" sz="2800" b="1" smtClean="0">
                <a:latin typeface="+mn-ea"/>
              </a:rPr>
              <a:t>/</a:t>
            </a:r>
            <a:r>
              <a:rPr lang="ko-KR" altLang="en-US" sz="2800" b="1" smtClean="0">
                <a:latin typeface="+mn-ea"/>
              </a:rPr>
              <a:t>게릴라이벤트 제품발송 </a:t>
            </a:r>
            <a:endParaRPr lang="en-US" altLang="ko-KR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0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1. </a:t>
            </a:r>
            <a:r>
              <a:rPr lang="ko-KR" altLang="en-US" b="1" dirty="0" smtClean="0">
                <a:latin typeface="+mn-ea"/>
              </a:rPr>
              <a:t>미션 </a:t>
            </a:r>
            <a:r>
              <a:rPr lang="ko-KR" altLang="en-US" b="1" smtClean="0">
                <a:latin typeface="+mn-ea"/>
              </a:rPr>
              <a:t>당첨자 제품발송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미션 발표 약 </a:t>
            </a:r>
            <a:r>
              <a:rPr lang="en-US" altLang="ko-KR" b="1" dirty="0" smtClean="0">
                <a:latin typeface="+mn-ea"/>
              </a:rPr>
              <a:t>3</a:t>
            </a:r>
            <a:r>
              <a:rPr lang="ko-KR" altLang="en-US" b="1" dirty="0" smtClean="0">
                <a:latin typeface="+mn-ea"/>
              </a:rPr>
              <a:t>일 전까지 해당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미션 가이드 </a:t>
            </a:r>
            <a:r>
              <a:rPr lang="ko-KR" altLang="en-US" b="1" dirty="0" smtClean="0">
                <a:latin typeface="+mn-ea"/>
              </a:rPr>
              <a:t>인쇄 및 </a:t>
            </a: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견본출고</a:t>
            </a:r>
            <a:r>
              <a:rPr lang="ko-KR" altLang="en-US" b="1" smtClean="0">
                <a:latin typeface="+mn-ea"/>
              </a:rPr>
              <a:t>하여 런로지스 </a:t>
            </a:r>
            <a:r>
              <a:rPr lang="ko-KR" altLang="en-US" b="1" dirty="0" smtClean="0">
                <a:latin typeface="+mn-ea"/>
              </a:rPr>
              <a:t>발송 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945709"/>
            <a:ext cx="5996066" cy="5425111"/>
            <a:chOff x="0" y="945709"/>
            <a:chExt cx="5996066" cy="54251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542" b="84360"/>
            <a:stretch>
              <a:fillRect/>
            </a:stretch>
          </p:blipFill>
          <p:spPr bwMode="auto">
            <a:xfrm>
              <a:off x="0" y="945709"/>
              <a:ext cx="5996066" cy="733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889541"/>
              <a:ext cx="5861334" cy="3102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4851" y="5088928"/>
              <a:ext cx="5366480" cy="1281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직사각형 9"/>
          <p:cNvSpPr/>
          <p:nvPr/>
        </p:nvSpPr>
        <p:spPr>
          <a:xfrm>
            <a:off x="464695" y="1903752"/>
            <a:ext cx="4691921" cy="3897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19881" y="1987127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◀ 날짜 설정 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852" y="2908092"/>
            <a:ext cx="5396459" cy="29530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61155" y="3192906"/>
            <a:ext cx="193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◀  내용에 맞게 수정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6124" y="6265889"/>
            <a:ext cx="323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▶ 발송 후 운송장게시판에 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    운송장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번호 업로드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5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4813" y="1469034"/>
          <a:ext cx="6086007" cy="3987381"/>
        </p:xfrm>
        <a:graphic>
          <a:graphicData uri="http://schemas.openxmlformats.org/drawingml/2006/table">
            <a:tbl>
              <a:tblPr/>
              <a:tblGrid>
                <a:gridCol w="1004341"/>
                <a:gridCol w="1109272"/>
                <a:gridCol w="1813810"/>
                <a:gridCol w="2158584"/>
              </a:tblGrid>
              <a:tr h="662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2014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상품권 발송 명단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992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AK LOVER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9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신세계상품권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만원권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박영미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010-3058-8378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발송메세지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AK LOVER] 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축하드립니다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!!! 8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우수활동자로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선정 되셨습니다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^^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발송번호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02-818-1984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안경주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010-4659-1667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이미란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010-8639-9516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이성아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010-3207-1739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010-9015-1872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이시은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010-8338-0851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권현아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010-4851-6579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박은주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010-8700-5233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노경연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010-6297-9698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김다혜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010-4078-1272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70820" y="2706655"/>
            <a:ext cx="2773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◀ 명단 및 문구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품목 취합하여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AK PLAZA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조가영에게 전달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 오전에 접수 </a:t>
            </a:r>
            <a:r>
              <a:rPr lang="en-US" altLang="ko-KR" sz="1400" b="1" dirty="0" smtClean="0">
                <a:latin typeface="+mn-ea"/>
              </a:rPr>
              <a:t>-&gt; </a:t>
            </a:r>
            <a:r>
              <a:rPr lang="ko-KR" altLang="en-US" sz="1400" b="1" dirty="0" smtClean="0">
                <a:latin typeface="+mn-ea"/>
              </a:rPr>
              <a:t>오후 발송</a:t>
            </a:r>
            <a:endParaRPr lang="en-US" altLang="ko-KR" sz="1400" b="1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오후에 접수 </a:t>
            </a:r>
            <a:r>
              <a:rPr lang="en-US" altLang="ko-KR" sz="1400" b="1" dirty="0" smtClean="0">
                <a:latin typeface="+mn-ea"/>
              </a:rPr>
              <a:t>-&gt; </a:t>
            </a:r>
            <a:r>
              <a:rPr lang="ko-KR" altLang="en-US" sz="1400" b="1" dirty="0" smtClean="0">
                <a:latin typeface="+mn-ea"/>
              </a:rPr>
              <a:t>익일 발송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2.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err="1" smtClean="0">
                <a:latin typeface="+mn-ea"/>
              </a:rPr>
              <a:t>우수활동자</a:t>
            </a:r>
            <a:r>
              <a:rPr lang="ko-KR" altLang="en-US" b="1" smtClean="0">
                <a:latin typeface="+mn-ea"/>
              </a:rPr>
              <a:t> 포상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- 5</a:t>
            </a:r>
            <a:r>
              <a:rPr lang="ko-KR" altLang="en-US" b="1" dirty="0" smtClean="0">
                <a:latin typeface="+mn-ea"/>
              </a:rPr>
              <a:t>만원 상당의 </a:t>
            </a:r>
            <a:r>
              <a:rPr lang="ko-KR" altLang="en-US" b="1" dirty="0" err="1" smtClean="0">
                <a:latin typeface="+mn-ea"/>
              </a:rPr>
              <a:t>모바일</a:t>
            </a:r>
            <a:r>
              <a:rPr lang="ko-KR" altLang="en-US" b="1" dirty="0" smtClean="0">
                <a:latin typeface="+mn-ea"/>
              </a:rPr>
              <a:t> 상품권 매월 </a:t>
            </a:r>
            <a:r>
              <a:rPr lang="en-US" altLang="ko-KR" b="1" dirty="0" smtClean="0">
                <a:latin typeface="+mn-ea"/>
              </a:rPr>
              <a:t>10</a:t>
            </a:r>
            <a:r>
              <a:rPr lang="ko-KR" altLang="en-US" b="1" dirty="0" smtClean="0">
                <a:latin typeface="+mn-ea"/>
              </a:rPr>
              <a:t>명에게 발송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6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1152"/>
            <a:ext cx="6070699" cy="484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3. </a:t>
            </a:r>
            <a:r>
              <a:rPr lang="ko-KR" altLang="en-US" b="1" smtClean="0">
                <a:latin typeface="+mn-ea"/>
              </a:rPr>
              <a:t>기자단 미션 업로드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 주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회 기자단 미션 업로드 </a:t>
            </a:r>
            <a:r>
              <a:rPr lang="en-US" altLang="ko-KR" b="1" dirty="0" smtClean="0">
                <a:latin typeface="+mn-ea"/>
              </a:rPr>
              <a:t>-&gt; </a:t>
            </a:r>
            <a:r>
              <a:rPr lang="ko-KR" altLang="en-US" b="1" dirty="0" smtClean="0">
                <a:latin typeface="+mn-ea"/>
              </a:rPr>
              <a:t>밴드 공지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3482" y="2086503"/>
            <a:ext cx="30205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[4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주 기준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주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해당팁에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맞는 자유주제 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주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애경박스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주제와 맞는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컨텐츠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주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기자단 박스 제품을 활용한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    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컨텐츠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033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4</a:t>
            </a:r>
            <a:r>
              <a:rPr lang="en-US" altLang="ko-KR" b="1" smtClean="0">
                <a:latin typeface="+mn-ea"/>
              </a:rPr>
              <a:t>. </a:t>
            </a:r>
            <a:r>
              <a:rPr lang="ko-KR" altLang="en-US" b="1" smtClean="0">
                <a:latin typeface="+mn-ea"/>
              </a:rPr>
              <a:t>기자단 제품 발송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월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회 기자단 박스 발송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24657" y="1285572"/>
          <a:ext cx="7989756" cy="3975975"/>
        </p:xfrm>
        <a:graphic>
          <a:graphicData uri="http://schemas.openxmlformats.org/drawingml/2006/table">
            <a:tbl>
              <a:tblPr/>
              <a:tblGrid>
                <a:gridCol w="879718"/>
                <a:gridCol w="1906057"/>
                <a:gridCol w="2160978"/>
                <a:gridCol w="3043003"/>
              </a:tblGrid>
              <a:tr h="832227"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latin typeface="맑은 고딕"/>
                        </a:rPr>
                        <a:t>기자단 제품발송 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B050"/>
                          </a:solidFill>
                          <a:latin typeface="맑은 고딕"/>
                        </a:rPr>
                        <a:t>목록 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B050"/>
                          </a:solidFill>
                          <a:latin typeface="맑은 고딕"/>
                        </a:rPr>
                        <a:t>– 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B05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B050"/>
                          </a:solidFill>
                          <a:latin typeface="맑은 고딕"/>
                        </a:rPr>
                        <a:t>월</a:t>
                      </a:r>
                      <a:endParaRPr lang="ko-KR" altLang="en-US" sz="1800" b="0" i="0" u="none" strike="noStrike" dirty="0">
                        <a:solidFill>
                          <a:srgbClr val="00B050"/>
                        </a:solidFill>
                        <a:latin typeface="맑은 고딕"/>
                      </a:endParaRPr>
                    </a:p>
                  </a:txBody>
                  <a:tcPr marL="7658" marR="7658" marT="7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04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팁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공통 제품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추가 제품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주제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꽃미녀팁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케라시스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퍼퓸기획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향기캡슐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배진한겔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현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바디워시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듀얼립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립메이크업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자사제품 활용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60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똑순이팁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배수구샷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변기샷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배수구 및 변기 청소 팁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자사 제품 활용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7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미식가팁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홍초트리오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베이킹소다를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담은 주방세제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야식요리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주방세제 설거지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19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문화가팁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울샴푸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아웃도어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미니젤로포트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캠핑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울샴푸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아웃도어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795665" y="5369348"/>
            <a:ext cx="36800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▲ 매월 마지막 주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런로지스로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출고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다음 달 초에 받을 수 있도록 함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선불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약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6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개 제품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/ 5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만원 상당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459" y="1244183"/>
            <a:ext cx="8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3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5</a:t>
            </a:r>
            <a:r>
              <a:rPr lang="en-US" altLang="ko-KR" b="1" smtClean="0">
                <a:latin typeface="+mn-ea"/>
              </a:rPr>
              <a:t>. </a:t>
            </a:r>
            <a:r>
              <a:rPr lang="ko-KR" altLang="en-US" b="1" dirty="0" err="1" smtClean="0">
                <a:latin typeface="+mn-ea"/>
              </a:rPr>
              <a:t>애경박스</a:t>
            </a:r>
            <a:r>
              <a:rPr lang="ko-KR" altLang="en-US" b="1" dirty="0" smtClean="0">
                <a:latin typeface="+mn-ea"/>
              </a:rPr>
              <a:t> 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매월 주제 선정하여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주제에 맞는 제품 </a:t>
            </a:r>
            <a:r>
              <a:rPr lang="en-US" altLang="ko-KR" b="1" dirty="0" smtClean="0">
                <a:latin typeface="+mn-ea"/>
              </a:rPr>
              <a:t>5~6</a:t>
            </a:r>
            <a:r>
              <a:rPr lang="ko-KR" altLang="en-US" b="1" dirty="0" smtClean="0">
                <a:latin typeface="+mn-ea"/>
              </a:rPr>
              <a:t>개씩 </a:t>
            </a:r>
            <a:r>
              <a:rPr lang="en-US" altLang="ko-KR" b="1" dirty="0" smtClean="0">
                <a:latin typeface="+mn-ea"/>
              </a:rPr>
              <a:t>20</a:t>
            </a:r>
            <a:r>
              <a:rPr lang="ko-KR" altLang="en-US" b="1" dirty="0" smtClean="0">
                <a:latin typeface="+mn-ea"/>
              </a:rPr>
              <a:t>명에게 발송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69626" y="1244184"/>
          <a:ext cx="4482059" cy="2608287"/>
        </p:xfrm>
        <a:graphic>
          <a:graphicData uri="http://schemas.openxmlformats.org/drawingml/2006/table">
            <a:tbl>
              <a:tblPr/>
              <a:tblGrid>
                <a:gridCol w="783449"/>
                <a:gridCol w="3698610"/>
              </a:tblGrid>
              <a:tr h="41822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B050"/>
                          </a:solidFill>
                          <a:latin typeface="맑은 고딕"/>
                        </a:rPr>
                        <a:t>애경박스</a:t>
                      </a: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latin typeface="맑은 고딕"/>
                        </a:rPr>
                        <a:t> 물품 목록</a:t>
                      </a:r>
                      <a:r>
                        <a:rPr lang="en-US" altLang="ko-KR" sz="1800" b="1" i="0" u="none" strike="noStrike" dirty="0">
                          <a:solidFill>
                            <a:srgbClr val="00B050"/>
                          </a:solidFill>
                          <a:latin typeface="맑은 고딕"/>
                        </a:rPr>
                        <a:t>(8</a:t>
                      </a: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B050"/>
                          </a:solidFill>
                          <a:latin typeface="맑은 고딕"/>
                        </a:rPr>
                        <a:t>) – “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B050"/>
                          </a:solidFill>
                          <a:latin typeface="맑은 고딕"/>
                        </a:rPr>
                        <a:t>향기박스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B050"/>
                          </a:solidFill>
                          <a:latin typeface="맑은 고딕"/>
                        </a:rPr>
                        <a:t>”</a:t>
                      </a:r>
                      <a:endParaRPr lang="ko-KR" altLang="en-US" sz="1800" b="1" i="0" u="none" strike="noStrike" dirty="0">
                        <a:solidFill>
                          <a:srgbClr val="00B05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5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케라시스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퓨어차밍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퍼퓸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샴푸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600ml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케라시스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퓨어차밍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퍼퓸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린스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600ml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케라시스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퓨어차밍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퍼퓸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미스트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홈즈 크리스탈 시트러스오렌지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샤워메이트퍼퓸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섹시레드판타지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550ml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리큐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향기캡슐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배진한겔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646" y="899409"/>
            <a:ext cx="1004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021705" y="1439058"/>
            <a:ext cx="4377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◀ 제품 매월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15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일 전까지 런로지스로 출고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2051" y="4212235"/>
            <a:ext cx="796727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모집기간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매월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~ 15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당첨자 발표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매월 </a:t>
            </a:r>
            <a:r>
              <a:rPr lang="en-US" altLang="ko-KR" sz="1400" dirty="0" smtClean="0"/>
              <a:t>17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후기작성기간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매월 </a:t>
            </a:r>
            <a:r>
              <a:rPr lang="en-US" altLang="ko-KR" sz="1400" dirty="0" smtClean="0"/>
              <a:t>18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매월 말일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+ </a:t>
            </a:r>
            <a:r>
              <a:rPr lang="ko-KR" altLang="en-US" sz="1400" dirty="0" smtClean="0"/>
              <a:t>진행방법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신청 시 질문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제품 목록 및 사진</a:t>
            </a:r>
            <a:r>
              <a:rPr lang="en-US" altLang="ko-KR" sz="1400" dirty="0" smtClean="0"/>
              <a:t>, SNS 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블로그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 리뷰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사진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장 이상 </a:t>
            </a:r>
            <a:r>
              <a:rPr lang="en-US" altLang="ko-KR" sz="1400" smtClean="0"/>
              <a:t>)</a:t>
            </a:r>
            <a:r>
              <a:rPr lang="ko-KR" altLang="en-US" sz="1400" smtClean="0"/>
              <a:t> </a:t>
            </a:r>
            <a:r>
              <a:rPr lang="en-US" altLang="ko-KR" sz="140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                                                     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                                                 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▲ 월말 다음 달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애경박스 이벤트 페이지 유니픽스 요청</a:t>
            </a:r>
            <a:endParaRPr lang="en-US" altLang="ko-KR" sz="1400" b="1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                                                                         매월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일 홈페이지 업로드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 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24656" y="4197247"/>
            <a:ext cx="7734925" cy="1469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5</a:t>
            </a:r>
            <a:r>
              <a:rPr lang="en-US" altLang="ko-KR" b="1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애경 박스 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매월 주제 선정하여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주제에 맞는 제품 </a:t>
            </a:r>
            <a:r>
              <a:rPr lang="en-US" altLang="ko-KR" b="1" dirty="0" smtClean="0">
                <a:latin typeface="+mn-ea"/>
              </a:rPr>
              <a:t>5~6</a:t>
            </a:r>
            <a:r>
              <a:rPr lang="ko-KR" altLang="en-US" b="1" dirty="0" smtClean="0">
                <a:latin typeface="+mn-ea"/>
              </a:rPr>
              <a:t>개씩 </a:t>
            </a:r>
            <a:r>
              <a:rPr lang="en-US" altLang="ko-KR" b="1" dirty="0" smtClean="0">
                <a:latin typeface="+mn-ea"/>
              </a:rPr>
              <a:t>20</a:t>
            </a:r>
            <a:r>
              <a:rPr lang="ko-KR" altLang="en-US" b="1" dirty="0" smtClean="0">
                <a:latin typeface="+mn-ea"/>
              </a:rPr>
              <a:t>명에게 발송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8893" y="917445"/>
            <a:ext cx="5448300" cy="5717500"/>
            <a:chOff x="258893" y="917445"/>
            <a:chExt cx="5448300" cy="5717500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893" y="1708879"/>
              <a:ext cx="5448300" cy="4926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41" y="917445"/>
              <a:ext cx="4512352" cy="78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5261549" y="2083632"/>
            <a:ext cx="38824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◀ 애경 미션가이드 작성 후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런로지스로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14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일까지 받을 수 있도록 발송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◀ 제품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가이드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동봉해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애경박스에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담고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아웃박스로 한번 더 포장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8938" y="3987384"/>
            <a:ext cx="2908092" cy="15140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61548" y="4197245"/>
            <a:ext cx="388245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★ 애경 박스 활용한 후기 필수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267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6</a:t>
            </a:r>
            <a:r>
              <a:rPr lang="en-US" altLang="ko-KR" b="1" smtClean="0">
                <a:latin typeface="+mn-ea"/>
              </a:rPr>
              <a:t>. </a:t>
            </a:r>
            <a:r>
              <a:rPr lang="ko-KR" altLang="en-US" b="1" smtClean="0">
                <a:latin typeface="+mn-ea"/>
              </a:rPr>
              <a:t>미션 최우수 </a:t>
            </a:r>
            <a:r>
              <a:rPr lang="ko-KR" altLang="en-US" b="1" dirty="0" smtClean="0">
                <a:latin typeface="+mn-ea"/>
              </a:rPr>
              <a:t>및 </a:t>
            </a:r>
            <a:r>
              <a:rPr lang="ko-KR" altLang="en-US" b="1" smtClean="0">
                <a:latin typeface="+mn-ea"/>
              </a:rPr>
              <a:t>게릴라이벤트 제품 발송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감사편지 동봉하여 </a:t>
            </a:r>
            <a:r>
              <a:rPr lang="en-US" altLang="ko-KR" b="1" dirty="0" smtClean="0">
                <a:latin typeface="+mn-ea"/>
              </a:rPr>
              <a:t>2-3</a:t>
            </a:r>
            <a:r>
              <a:rPr lang="ko-KR" altLang="en-US" b="1" dirty="0" smtClean="0">
                <a:latin typeface="+mn-ea"/>
              </a:rPr>
              <a:t>만원대의 자사제품 발송 </a:t>
            </a:r>
            <a:r>
              <a:rPr lang="en-US" altLang="ko-KR" b="1" smtClean="0">
                <a:latin typeface="+mn-ea"/>
              </a:rPr>
              <a:t>-&gt; </a:t>
            </a:r>
            <a:r>
              <a:rPr lang="ko-KR" altLang="en-US" b="1" smtClean="0">
                <a:latin typeface="+mn-ea"/>
              </a:rPr>
              <a:t>운송장 게시판에 운송장 </a:t>
            </a:r>
            <a:r>
              <a:rPr lang="ko-KR" altLang="en-US" b="1" dirty="0" smtClean="0">
                <a:latin typeface="+mn-ea"/>
              </a:rPr>
              <a:t>등록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81" y="972799"/>
            <a:ext cx="6662893" cy="524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940445" y="4198642"/>
            <a:ext cx="197870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◀ 제품 설명 간단히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2-3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줄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정도로 요약</a:t>
            </a:r>
            <a:endParaRPr lang="en-US" altLang="ko-KR" sz="1400" b="1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선불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본사에서 발송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9784" y="4122295"/>
            <a:ext cx="2173573" cy="25483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57600" y="3762531"/>
            <a:ext cx="3162925" cy="15739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4025" y="3629015"/>
            <a:ext cx="19787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▼ 문구 수정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7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496</Words>
  <Application>Microsoft Office PowerPoint</Application>
  <PresentationFormat>화면 슬라이드 쇼(4:3)</PresentationFormat>
  <Paragraphs>124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낄낄끼리낄낄</dc:creator>
  <cp:lastModifiedBy>l</cp:lastModifiedBy>
  <cp:revision>94</cp:revision>
  <dcterms:created xsi:type="dcterms:W3CDTF">2014-08-04T10:30:02Z</dcterms:created>
  <dcterms:modified xsi:type="dcterms:W3CDTF">2014-11-11T01:34:30Z</dcterms:modified>
</cp:coreProperties>
</file>