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E40E-BD1E-45BA-A2A4-0BD914B14D3A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9AE0-C400-4905-938D-EF0C1476CE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679" y="836712"/>
            <a:ext cx="82809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mtClean="0"/>
              <a:t>회원가입 및 로그인 프로세스</a:t>
            </a:r>
            <a:endParaRPr lang="en-US" altLang="ko-KR" sz="1400" b="1" smtClean="0"/>
          </a:p>
          <a:p>
            <a:endParaRPr lang="en-US" altLang="ko-KR" sz="1400"/>
          </a:p>
          <a:p>
            <a:r>
              <a:rPr lang="en-US" altLang="ko-KR" sz="1400" smtClean="0"/>
              <a:t>AK </a:t>
            </a:r>
            <a:r>
              <a:rPr lang="ko-KR" altLang="en-US" sz="1400"/>
              <a:t>러버 회원가입</a:t>
            </a:r>
          </a:p>
          <a:p>
            <a:r>
              <a:rPr lang="en-US" altLang="ko-KR" sz="1400"/>
              <a:t>1. </a:t>
            </a:r>
            <a:r>
              <a:rPr lang="ko-KR" altLang="en-US" sz="1400"/>
              <a:t>본인인증</a:t>
            </a:r>
            <a:r>
              <a:rPr lang="en-US" altLang="ko-KR" sz="1400"/>
              <a:t>(</a:t>
            </a:r>
            <a:r>
              <a:rPr lang="ko-KR" altLang="en-US" sz="1400"/>
              <a:t>휴</a:t>
            </a:r>
            <a:r>
              <a:rPr lang="en-US" altLang="ko-KR" sz="1400"/>
              <a:t>, </a:t>
            </a:r>
            <a:r>
              <a:rPr lang="ko-KR" altLang="en-US" sz="1400"/>
              <a:t>아</a:t>
            </a:r>
            <a:r>
              <a:rPr lang="en-US" altLang="ko-KR" sz="1400"/>
              <a:t>)</a:t>
            </a:r>
            <a:r>
              <a:rPr lang="ko-KR" altLang="en-US" sz="1400"/>
              <a:t>을 통한 회원가입시 </a:t>
            </a:r>
            <a:r>
              <a:rPr lang="en-US" altLang="ko-KR" sz="1400"/>
              <a:t>-&gt; </a:t>
            </a:r>
            <a:r>
              <a:rPr lang="ko-KR" altLang="en-US" sz="1400"/>
              <a:t>본인인증창 </a:t>
            </a:r>
            <a:r>
              <a:rPr lang="en-US" altLang="ko-KR" sz="1400"/>
              <a:t>-&gt; </a:t>
            </a:r>
            <a:r>
              <a:rPr lang="ko-KR" altLang="en-US" sz="1400"/>
              <a:t>회원정보입력</a:t>
            </a:r>
            <a:r>
              <a:rPr lang="en-US" altLang="ko-KR" sz="1400"/>
              <a:t>-&gt;</a:t>
            </a:r>
            <a:r>
              <a:rPr lang="ko-KR" altLang="en-US" sz="1400"/>
              <a:t>회원가입 성공 </a:t>
            </a:r>
            <a:r>
              <a:rPr lang="en-US" altLang="ko-KR" sz="1400"/>
              <a:t>-&gt; </a:t>
            </a:r>
            <a:r>
              <a:rPr lang="ko-KR" altLang="en-US" sz="1400"/>
              <a:t>미션신청 시 미션 응모 가능</a:t>
            </a:r>
          </a:p>
          <a:p>
            <a:r>
              <a:rPr lang="en-US" altLang="ko-KR" sz="1400"/>
              <a:t>2. </a:t>
            </a:r>
            <a:r>
              <a:rPr lang="ko-KR" altLang="en-US" sz="1400"/>
              <a:t>소셜</a:t>
            </a:r>
            <a:r>
              <a:rPr lang="en-US" altLang="ko-KR" sz="1400"/>
              <a:t>(</a:t>
            </a:r>
            <a:r>
              <a:rPr lang="ko-KR" altLang="en-US" sz="1400"/>
              <a:t>페</a:t>
            </a:r>
            <a:r>
              <a:rPr lang="en-US" altLang="ko-KR" sz="1400"/>
              <a:t>,</a:t>
            </a:r>
            <a:r>
              <a:rPr lang="ko-KR" altLang="en-US" sz="1400"/>
              <a:t>카</a:t>
            </a:r>
            <a:r>
              <a:rPr lang="en-US" altLang="ko-KR" sz="1400"/>
              <a:t>,</a:t>
            </a:r>
            <a:r>
              <a:rPr lang="ko-KR" altLang="en-US" sz="1400"/>
              <a:t>네</a:t>
            </a:r>
            <a:r>
              <a:rPr lang="en-US" altLang="ko-KR" sz="1400"/>
              <a:t>)</a:t>
            </a:r>
            <a:r>
              <a:rPr lang="ko-KR" altLang="en-US" sz="1400"/>
              <a:t>을 통한 회원가입시 </a:t>
            </a:r>
            <a:r>
              <a:rPr lang="en-US" altLang="ko-KR" sz="1400"/>
              <a:t>-&gt; </a:t>
            </a:r>
            <a:r>
              <a:rPr lang="ko-KR" altLang="en-US" sz="1400"/>
              <a:t>회원정보입력 </a:t>
            </a:r>
            <a:r>
              <a:rPr lang="en-US" altLang="ko-KR" sz="1400"/>
              <a:t>-&gt; </a:t>
            </a:r>
            <a:r>
              <a:rPr lang="ko-KR" altLang="en-US" sz="1400"/>
              <a:t>회원가입 성공 </a:t>
            </a:r>
            <a:r>
              <a:rPr lang="en-US" altLang="ko-KR" sz="1400"/>
              <a:t>-&gt; </a:t>
            </a:r>
            <a:r>
              <a:rPr lang="ko-KR" altLang="en-US" sz="1400"/>
              <a:t>미션 신청시 본인인증 진행 후 미션응모가능</a:t>
            </a:r>
          </a:p>
          <a:p>
            <a:endParaRPr lang="ko-KR" altLang="en-US" sz="1400"/>
          </a:p>
          <a:p>
            <a:endParaRPr lang="ko-KR" altLang="en-US" sz="1400"/>
          </a:p>
          <a:p>
            <a:endParaRPr lang="ko-KR" altLang="en-US" sz="1400"/>
          </a:p>
          <a:p>
            <a:r>
              <a:rPr lang="en-US" altLang="ko-KR" sz="1400"/>
              <a:t>AK </a:t>
            </a:r>
            <a:r>
              <a:rPr lang="ko-KR" altLang="en-US" sz="1400"/>
              <a:t>러버 로그인</a:t>
            </a:r>
          </a:p>
          <a:p>
            <a:r>
              <a:rPr lang="en-US" altLang="ko-KR" sz="1400"/>
              <a:t>1. </a:t>
            </a:r>
            <a:r>
              <a:rPr lang="ko-KR" altLang="en-US" sz="1400"/>
              <a:t>본인인증으로 가입한 정보로 로그인</a:t>
            </a:r>
          </a:p>
          <a:p>
            <a:r>
              <a:rPr lang="en-US" altLang="ko-KR" sz="1400"/>
              <a:t>2-1 </a:t>
            </a:r>
            <a:r>
              <a:rPr lang="ko-KR" altLang="en-US" sz="1400"/>
              <a:t>소셜로 로그인시 본인인증한 경우</a:t>
            </a:r>
          </a:p>
          <a:p>
            <a:r>
              <a:rPr lang="en-US" altLang="ko-KR" sz="1400"/>
              <a:t>2-2 </a:t>
            </a:r>
            <a:r>
              <a:rPr lang="ko-KR" altLang="en-US" sz="1400"/>
              <a:t>소셜로 로그인시 본인인증하지 않은 경우 </a:t>
            </a:r>
          </a:p>
          <a:p>
            <a:endParaRPr lang="ko-KR" altLang="en-US" sz="1400"/>
          </a:p>
          <a:p>
            <a:endParaRPr lang="ko-KR" altLang="en-US" sz="1400"/>
          </a:p>
          <a:p>
            <a:r>
              <a:rPr lang="ko-KR" altLang="en-US" sz="1400"/>
              <a:t>* </a:t>
            </a:r>
            <a:r>
              <a:rPr lang="en-US" altLang="ko-KR" sz="1400"/>
              <a:t>AK </a:t>
            </a:r>
            <a:r>
              <a:rPr lang="ko-KR" altLang="en-US" sz="1400"/>
              <a:t>러버는 본인인증을 통한 회원가입 </a:t>
            </a:r>
            <a:r>
              <a:rPr lang="en-US" altLang="ko-KR" sz="1400"/>
              <a:t>OR </a:t>
            </a:r>
            <a:r>
              <a:rPr lang="ko-KR" altLang="en-US" sz="1400"/>
              <a:t>소셜로그인을 통한 회원가입 중 </a:t>
            </a:r>
            <a:r>
              <a:rPr lang="en-US" altLang="ko-KR" sz="1400"/>
              <a:t>1</a:t>
            </a:r>
            <a:r>
              <a:rPr lang="ko-KR" altLang="en-US" sz="1400"/>
              <a:t>개을 최소한 진행해야</a:t>
            </a:r>
          </a:p>
          <a:p>
            <a:r>
              <a:rPr lang="ko-KR" altLang="en-US" sz="1400"/>
              <a:t>로그인 이용 가능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9535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1343025"/>
            <a:ext cx="89630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531452" cy="494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991975" cy="74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3428999"/>
            <a:ext cx="2824096" cy="394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71347"/>
            <a:ext cx="8429652" cy="558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</Words>
  <Application>Microsoft Office PowerPoint</Application>
  <PresentationFormat>화면 슬라이드 쇼(4:3)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</dc:creator>
  <cp:lastModifiedBy>최혜윤</cp:lastModifiedBy>
  <cp:revision>5</cp:revision>
  <dcterms:created xsi:type="dcterms:W3CDTF">2016-08-02T01:05:15Z</dcterms:created>
  <dcterms:modified xsi:type="dcterms:W3CDTF">2016-08-02T01:31:44Z</dcterms:modified>
</cp:coreProperties>
</file>