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>
        <p:scale>
          <a:sx n="64" d="100"/>
          <a:sy n="64" d="100"/>
        </p:scale>
        <p:origin x="1392" y="1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54AC-54B3-4085-B28A-C3D47A867A06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44BB-7AF7-4AF5-BA97-FCD0AE571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47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54AC-54B3-4085-B28A-C3D47A867A06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44BB-7AF7-4AF5-BA97-FCD0AE571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65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54AC-54B3-4085-B28A-C3D47A867A06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44BB-7AF7-4AF5-BA97-FCD0AE571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41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54AC-54B3-4085-B28A-C3D47A867A06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44BB-7AF7-4AF5-BA97-FCD0AE571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4047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54AC-54B3-4085-B28A-C3D47A867A06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44BB-7AF7-4AF5-BA97-FCD0AE571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7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54AC-54B3-4085-B28A-C3D47A867A06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44BB-7AF7-4AF5-BA97-FCD0AE571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459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54AC-54B3-4085-B28A-C3D47A867A06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44BB-7AF7-4AF5-BA97-FCD0AE571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3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54AC-54B3-4085-B28A-C3D47A867A06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44BB-7AF7-4AF5-BA97-FCD0AE571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037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54AC-54B3-4085-B28A-C3D47A867A06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44BB-7AF7-4AF5-BA97-FCD0AE571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05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54AC-54B3-4085-B28A-C3D47A867A06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44BB-7AF7-4AF5-BA97-FCD0AE571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33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354AC-54B3-4085-B28A-C3D47A867A06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F44BB-7AF7-4AF5-BA97-FCD0AE571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373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354AC-54B3-4085-B28A-C3D47A867A06}" type="datetimeFigureOut">
              <a:rPr lang="ko-KR" altLang="en-US" smtClean="0"/>
              <a:t>2017-02-20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F44BB-7AF7-4AF5-BA97-FCD0AE5715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972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04" y="352725"/>
            <a:ext cx="11767279" cy="471587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837267" y="3149600"/>
            <a:ext cx="4207933" cy="1016000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5651292" y="2402659"/>
            <a:ext cx="1169233" cy="76449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핵심인력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44904" y="5217091"/>
            <a:ext cx="118472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smtClean="0"/>
              <a:t>핵심인력</a:t>
            </a:r>
            <a:endParaRPr lang="en-US" altLang="ko-KR" sz="1200" b="1" dirty="0" smtClean="0"/>
          </a:p>
          <a:p>
            <a:r>
              <a:rPr lang="en-US" altLang="ko-KR" sz="1200" dirty="0" smtClean="0"/>
              <a:t>-DB</a:t>
            </a:r>
            <a:r>
              <a:rPr lang="ko-KR" altLang="en-US" sz="1200" dirty="0" smtClean="0"/>
              <a:t>에는 핵심인력이다</a:t>
            </a:r>
            <a:r>
              <a:rPr lang="en-US" altLang="ko-KR" sz="1200" dirty="0" smtClean="0"/>
              <a:t>/</a:t>
            </a:r>
            <a:r>
              <a:rPr lang="ko-KR" altLang="en-US" sz="1200" dirty="0" err="1" smtClean="0"/>
              <a:t>아니다로</a:t>
            </a:r>
            <a:r>
              <a:rPr lang="ko-KR" altLang="en-US" sz="1200" dirty="0" smtClean="0"/>
              <a:t> 저장되며 </a:t>
            </a:r>
            <a:r>
              <a:rPr lang="en-US" altLang="ko-KR" sz="1200" dirty="0" smtClean="0"/>
              <a:t>, </a:t>
            </a:r>
            <a:r>
              <a:rPr lang="ko-KR" altLang="en-US" sz="1200" dirty="0" err="1" smtClean="0"/>
              <a:t>검색시</a:t>
            </a:r>
            <a:r>
              <a:rPr lang="ko-KR" altLang="en-US" sz="1200" dirty="0" smtClean="0"/>
              <a:t> 핵심인력 </a:t>
            </a:r>
            <a:r>
              <a:rPr lang="en-US" altLang="ko-KR" sz="1200" dirty="0" smtClean="0"/>
              <a:t>A-C</a:t>
            </a:r>
            <a:r>
              <a:rPr lang="ko-KR" altLang="en-US" sz="1200" dirty="0" smtClean="0"/>
              <a:t>를 구분해서 </a:t>
            </a:r>
            <a:r>
              <a:rPr lang="ko-KR" altLang="en-US" sz="1200" dirty="0" err="1" smtClean="0"/>
              <a:t>검색가능하게</a:t>
            </a:r>
            <a:r>
              <a:rPr lang="ko-KR" altLang="en-US" sz="1200" dirty="0" smtClean="0"/>
              <a:t> 함 </a:t>
            </a:r>
          </a:p>
          <a:p>
            <a:r>
              <a:rPr lang="en-US" altLang="ko-KR" sz="1200" dirty="0" smtClean="0"/>
              <a:t>(</a:t>
            </a:r>
            <a:r>
              <a:rPr lang="ko-KR" altLang="en-US" sz="1200" dirty="0" smtClean="0"/>
              <a:t>핵심인력 체크방법</a:t>
            </a:r>
            <a:r>
              <a:rPr lang="en-US" altLang="ko-KR" sz="1200" dirty="0" smtClean="0"/>
              <a:t>)</a:t>
            </a:r>
          </a:p>
          <a:p>
            <a:endParaRPr lang="ko-KR" altLang="en-US" sz="1200" dirty="0" smtClean="0"/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접속기록 1주일이내 + </a:t>
            </a:r>
            <a:r>
              <a:rPr lang="ko-KR" altLang="en-US" sz="1200" dirty="0" err="1" smtClean="0"/>
              <a:t>게시글</a:t>
            </a:r>
            <a:r>
              <a:rPr lang="ko-KR" altLang="en-US" sz="1200" dirty="0" smtClean="0"/>
              <a:t> 1주일 이내 有 + </a:t>
            </a:r>
            <a:r>
              <a:rPr lang="ko-KR" altLang="en-US" sz="1200" dirty="0" err="1" smtClean="0"/>
              <a:t>블로그</a:t>
            </a:r>
            <a:r>
              <a:rPr lang="ko-KR" altLang="en-US" sz="1200" dirty="0" smtClean="0"/>
              <a:t> url 有 -&gt; 로그인시 체크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err="1" smtClean="0"/>
              <a:t>블로그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컨텐츠</a:t>
            </a:r>
            <a:r>
              <a:rPr lang="ko-KR" altLang="en-US" sz="1200" dirty="0" smtClean="0"/>
              <a:t> ' 상', </a:t>
            </a:r>
          </a:p>
          <a:p>
            <a:r>
              <a:rPr lang="en-US" altLang="ko-KR" sz="1200" dirty="0" smtClean="0"/>
              <a:t>-</a:t>
            </a:r>
            <a:r>
              <a:rPr lang="ko-KR" altLang="en-US" sz="1200" dirty="0" smtClean="0"/>
              <a:t>우수후기 1회 이상 </a:t>
            </a:r>
            <a:r>
              <a:rPr lang="ko-KR" altLang="en-US" sz="1200" dirty="0" err="1" smtClean="0"/>
              <a:t>선정된자</a:t>
            </a:r>
            <a:r>
              <a:rPr lang="ko-KR" altLang="en-US" sz="1200" dirty="0" smtClean="0"/>
              <a:t> </a:t>
            </a:r>
            <a:r>
              <a:rPr lang="en-US" altLang="ko-KR" sz="1200" dirty="0" smtClean="0">
                <a:sym typeface="Wingdings" panose="05000000000000000000" pitchFamily="2" charset="2"/>
              </a:rPr>
              <a:t> </a:t>
            </a:r>
            <a:r>
              <a:rPr lang="ko-KR" altLang="en-US" sz="1200" dirty="0" smtClean="0">
                <a:sym typeface="Wingdings" panose="05000000000000000000" pitchFamily="2" charset="2"/>
              </a:rPr>
              <a:t>후기관리</a:t>
            </a:r>
            <a:r>
              <a:rPr lang="en-US" altLang="ko-KR" sz="1200" dirty="0" smtClean="0">
                <a:sym typeface="Wingdings" panose="05000000000000000000" pitchFamily="2" charset="2"/>
              </a:rPr>
              <a:t>&gt; 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체험단</a:t>
            </a:r>
            <a:r>
              <a:rPr lang="en-US" altLang="ko-KR" sz="1200" dirty="0" smtClean="0">
                <a:sym typeface="Wingdings" panose="05000000000000000000" pitchFamily="2" charset="2"/>
              </a:rPr>
              <a:t>/AK </a:t>
            </a:r>
            <a:r>
              <a:rPr lang="ko-KR" altLang="en-US" sz="1200" dirty="0" smtClean="0">
                <a:sym typeface="Wingdings" panose="05000000000000000000" pitchFamily="2" charset="2"/>
              </a:rPr>
              <a:t>기자단</a:t>
            </a:r>
            <a:r>
              <a:rPr lang="en-US" altLang="ko-KR" sz="1200" dirty="0" smtClean="0">
                <a:sym typeface="Wingdings" panose="05000000000000000000" pitchFamily="2" charset="2"/>
              </a:rPr>
              <a:t>/</a:t>
            </a:r>
            <a:r>
              <a:rPr lang="ko-KR" altLang="en-US" sz="1200" dirty="0" err="1" smtClean="0">
                <a:sym typeface="Wingdings" panose="05000000000000000000" pitchFamily="2" charset="2"/>
              </a:rPr>
              <a:t>애경박스</a:t>
            </a:r>
            <a:r>
              <a:rPr lang="en-US" altLang="ko-KR" sz="1200" dirty="0" smtClean="0">
                <a:sym typeface="Wingdings" panose="05000000000000000000" pitchFamily="2" charset="2"/>
              </a:rPr>
              <a:t>&gt;</a:t>
            </a:r>
            <a:r>
              <a:rPr lang="ko-KR" altLang="en-US" sz="1200" dirty="0" smtClean="0">
                <a:sym typeface="Wingdings" panose="05000000000000000000" pitchFamily="2" charset="2"/>
              </a:rPr>
              <a:t>후기등록확인 </a:t>
            </a:r>
            <a:r>
              <a:rPr lang="en-US" altLang="ko-KR" sz="1200" dirty="0" smtClean="0">
                <a:sym typeface="Wingdings" panose="05000000000000000000" pitchFamily="2" charset="2"/>
              </a:rPr>
              <a:t>&gt; </a:t>
            </a:r>
            <a:r>
              <a:rPr lang="ko-KR" altLang="en-US" sz="1200" dirty="0" smtClean="0">
                <a:sym typeface="Wingdings" panose="05000000000000000000" pitchFamily="2" charset="2"/>
              </a:rPr>
              <a:t>상세정보</a:t>
            </a:r>
            <a:r>
              <a:rPr lang="en-US" altLang="ko-KR" sz="1200" dirty="0" smtClean="0">
                <a:sym typeface="Wingdings" panose="05000000000000000000" pitchFamily="2" charset="2"/>
              </a:rPr>
              <a:t>&gt; </a:t>
            </a:r>
            <a:r>
              <a:rPr lang="ko-KR" altLang="en-US" sz="1200" dirty="0" smtClean="0">
                <a:sym typeface="Wingdings" panose="05000000000000000000" pitchFamily="2" charset="2"/>
              </a:rPr>
              <a:t>설정에서 우수후기 선정함</a:t>
            </a:r>
            <a:endParaRPr lang="en-US" altLang="ko-KR" sz="1200" dirty="0" smtClean="0">
              <a:sym typeface="Wingdings" panose="05000000000000000000" pitchFamily="2" charset="2"/>
            </a:endParaRPr>
          </a:p>
          <a:p>
            <a:r>
              <a:rPr lang="en-US" altLang="ko-KR" sz="1200" dirty="0" smtClean="0"/>
              <a:t>-</a:t>
            </a:r>
            <a:r>
              <a:rPr lang="ko-KR" altLang="en-US" sz="1200" dirty="0" err="1" smtClean="0"/>
              <a:t>일방문자수</a:t>
            </a:r>
            <a:r>
              <a:rPr lang="ko-KR" altLang="en-US" sz="1200" dirty="0" smtClean="0"/>
              <a:t> 1,500명 이상 -&gt; (개별) 포인트/</a:t>
            </a:r>
            <a:r>
              <a:rPr lang="ko-KR" altLang="en-US" sz="1200" dirty="0" err="1" smtClean="0"/>
              <a:t>패널티</a:t>
            </a:r>
            <a:r>
              <a:rPr lang="ko-KR" altLang="en-US" sz="1200" dirty="0" smtClean="0"/>
              <a:t> 지급 &gt; </a:t>
            </a:r>
            <a:r>
              <a:rPr lang="ko-KR" altLang="en-US" sz="1200" dirty="0" err="1" smtClean="0"/>
              <a:t>블로그</a:t>
            </a:r>
            <a:r>
              <a:rPr lang="ko-KR" altLang="en-US" sz="1200" dirty="0" smtClean="0"/>
              <a:t> 방문자수에서 확인 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275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80" y="195564"/>
            <a:ext cx="11324671" cy="637012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6739051" y="3410608"/>
            <a:ext cx="1085815" cy="938002"/>
          </a:xfrm>
          <a:prstGeom prst="rect">
            <a:avLst/>
          </a:prstGeom>
          <a:noFill/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 설명선 5"/>
          <p:cNvSpPr/>
          <p:nvPr/>
        </p:nvSpPr>
        <p:spPr>
          <a:xfrm>
            <a:off x="6784022" y="2338466"/>
            <a:ext cx="1169233" cy="764498"/>
          </a:xfrm>
          <a:prstGeom prst="wedge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err="1" smtClean="0"/>
              <a:t>블로그</a:t>
            </a:r>
            <a:r>
              <a:rPr lang="ko-KR" altLang="en-US" dirty="0" smtClean="0"/>
              <a:t> 방문자수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306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22" y="810505"/>
            <a:ext cx="11359198" cy="327205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19922" y="164174"/>
            <a:ext cx="110777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우수후기 선정</a:t>
            </a:r>
            <a:r>
              <a:rPr lang="en-US" altLang="ko-KR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/</a:t>
            </a:r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취소 방법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후기관리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&gt; </a:t>
            </a:r>
            <a:r>
              <a:rPr lang="ko-KR" altLang="en-U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체험단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/AK </a:t>
            </a:r>
            <a:r>
              <a:rPr lang="ko-KR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기자단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/</a:t>
            </a:r>
            <a:r>
              <a:rPr lang="ko-KR" altLang="en-US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애경박스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&gt;</a:t>
            </a:r>
            <a:r>
              <a:rPr lang="ko-KR" altLang="en-US" dirty="0" smtClean="0">
                <a:solidFill>
                  <a:srgbClr val="0070C0"/>
                </a:solidFill>
                <a:sym typeface="Wingdings" panose="05000000000000000000" pitchFamily="2" charset="2"/>
              </a:rPr>
              <a:t>후기등록확인 </a:t>
            </a:r>
            <a:r>
              <a:rPr lang="en-US" altLang="ko-KR" dirty="0" smtClean="0">
                <a:sym typeface="Wingdings" panose="05000000000000000000" pitchFamily="2" charset="2"/>
              </a:rPr>
              <a:t>&gt; </a:t>
            </a:r>
            <a:r>
              <a:rPr lang="ko-KR" altLang="en-US" dirty="0" smtClean="0">
                <a:sym typeface="Wingdings" panose="05000000000000000000" pitchFamily="2" charset="2"/>
              </a:rPr>
              <a:t>상세정보</a:t>
            </a:r>
            <a:r>
              <a:rPr lang="en-US" altLang="ko-KR" dirty="0" smtClean="0">
                <a:sym typeface="Wingdings" panose="05000000000000000000" pitchFamily="2" charset="2"/>
              </a:rPr>
              <a:t>&gt; </a:t>
            </a:r>
            <a:r>
              <a:rPr lang="ko-KR" altLang="en-US" dirty="0" smtClean="0">
                <a:sym typeface="Wingdings" panose="05000000000000000000" pitchFamily="2" charset="2"/>
              </a:rPr>
              <a:t>설정에서 우수후기 선정함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22" y="5052056"/>
            <a:ext cx="11875680" cy="178752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9922" y="4405725"/>
            <a:ext cx="89803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우수후기</a:t>
            </a:r>
            <a:endParaRPr lang="en-US" altLang="ko-KR" b="1" dirty="0" smtClean="0">
              <a:solidFill>
                <a:srgbClr val="FF0000"/>
              </a:solidFill>
              <a:sym typeface="Wingdings" panose="05000000000000000000" pitchFamily="2" charset="2"/>
            </a:endParaRPr>
          </a:p>
          <a:p>
            <a:r>
              <a:rPr lang="ko-KR" altLang="en-US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체험단에</a:t>
            </a:r>
            <a:r>
              <a:rPr lang="ko-KR" alt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관계없이 전체 우수후기 리스트입니다</a:t>
            </a:r>
            <a:r>
              <a:rPr lang="en-US" altLang="ko-KR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.</a:t>
            </a:r>
            <a:r>
              <a:rPr lang="en-US" altLang="ko-KR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(</a:t>
            </a:r>
            <a:r>
              <a:rPr lang="ko-KR" altLang="en-US" b="1" dirty="0" err="1" smtClean="0">
                <a:solidFill>
                  <a:srgbClr val="0070C0"/>
                </a:solidFill>
                <a:sym typeface="Wingdings" panose="05000000000000000000" pitchFamily="2" charset="2"/>
              </a:rPr>
              <a:t>취소시</a:t>
            </a:r>
            <a:r>
              <a:rPr lang="ko-KR" altLang="en-US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 우수후기 리스트에서 사라짐</a:t>
            </a:r>
            <a:r>
              <a:rPr lang="en-US" altLang="ko-KR" b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  <a:endParaRPr lang="en-US" altLang="ko-KR" b="1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2348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119</Words>
  <Application>Microsoft Office PowerPoint</Application>
  <PresentationFormat>와이드스크린</PresentationFormat>
  <Paragraphs>14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2</cp:revision>
  <dcterms:created xsi:type="dcterms:W3CDTF">2017-02-20T05:14:46Z</dcterms:created>
  <dcterms:modified xsi:type="dcterms:W3CDTF">2017-02-20T05:20:13Z</dcterms:modified>
</cp:coreProperties>
</file>