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2"/>
    <p:restoredTop sz="94659"/>
  </p:normalViewPr>
  <p:slideViewPr>
    <p:cSldViewPr snapToGrid="0">
      <p:cViewPr varScale="1">
        <p:scale>
          <a:sx n="110" d="100"/>
          <a:sy n="11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B42305-7CCA-4B53-93DE-F4C910E43F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23DBEC-BB3A-46B2-B9E0-6606B9ACC335}">
      <dgm:prSet/>
      <dgm:spPr/>
      <dgm:t>
        <a:bodyPr/>
        <a:lstStyle/>
        <a:p>
          <a:r>
            <a:rPr lang="en-US"/>
            <a:t>id: </a:t>
          </a:r>
        </a:p>
      </dgm:t>
    </dgm:pt>
    <dgm:pt modelId="{36552FEA-E6D9-41C5-AA63-63F95C0DA2BF}" type="parTrans" cxnId="{5DC16F52-1026-424C-9581-4A561A18743E}">
      <dgm:prSet/>
      <dgm:spPr/>
      <dgm:t>
        <a:bodyPr/>
        <a:lstStyle/>
        <a:p>
          <a:endParaRPr lang="en-US"/>
        </a:p>
      </dgm:t>
    </dgm:pt>
    <dgm:pt modelId="{EE9B41E8-CDBF-4C23-BD29-867C1A244B7E}" type="sibTrans" cxnId="{5DC16F52-1026-424C-9581-4A561A18743E}">
      <dgm:prSet/>
      <dgm:spPr/>
      <dgm:t>
        <a:bodyPr/>
        <a:lstStyle/>
        <a:p>
          <a:endParaRPr lang="en-US"/>
        </a:p>
      </dgm:t>
    </dgm:pt>
    <dgm:pt modelId="{88BD3CD8-CDDA-4EC6-A563-E9A80DC87BDF}">
      <dgm:prSet/>
      <dgm:spPr/>
      <dgm:t>
        <a:bodyPr/>
        <a:lstStyle/>
        <a:p>
          <a:r>
            <a:rPr lang="en-US"/>
            <a:t>Area</a:t>
          </a:r>
        </a:p>
      </dgm:t>
    </dgm:pt>
    <dgm:pt modelId="{84AE839A-1D07-4456-9785-89656407C73A}" type="parTrans" cxnId="{54F25DF8-9ACE-4E35-AD29-A1C99D0A179C}">
      <dgm:prSet/>
      <dgm:spPr/>
      <dgm:t>
        <a:bodyPr/>
        <a:lstStyle/>
        <a:p>
          <a:endParaRPr lang="en-US"/>
        </a:p>
      </dgm:t>
    </dgm:pt>
    <dgm:pt modelId="{01B39E1A-16B2-407D-97BC-78C6FE3D4F09}" type="sibTrans" cxnId="{54F25DF8-9ACE-4E35-AD29-A1C99D0A179C}">
      <dgm:prSet/>
      <dgm:spPr/>
      <dgm:t>
        <a:bodyPr/>
        <a:lstStyle/>
        <a:p>
          <a:endParaRPr lang="en-US"/>
        </a:p>
      </dgm:t>
    </dgm:pt>
    <dgm:pt modelId="{90067F82-DF9E-406E-AEAB-3DE8672C64C4}">
      <dgm:prSet/>
      <dgm:spPr/>
      <dgm:t>
        <a:bodyPr/>
        <a:lstStyle/>
        <a:p>
          <a:r>
            <a:rPr lang="en-US"/>
            <a:t>MajorAxisLength</a:t>
          </a:r>
        </a:p>
      </dgm:t>
    </dgm:pt>
    <dgm:pt modelId="{EF71E974-8175-480C-B70E-E4BBDAD6217A}" type="parTrans" cxnId="{FEAF453E-DE49-4CDF-8B93-EE5CB655691C}">
      <dgm:prSet/>
      <dgm:spPr/>
      <dgm:t>
        <a:bodyPr/>
        <a:lstStyle/>
        <a:p>
          <a:endParaRPr lang="en-US"/>
        </a:p>
      </dgm:t>
    </dgm:pt>
    <dgm:pt modelId="{D01C6713-8775-4820-B5DA-A229DDC8CDEC}" type="sibTrans" cxnId="{FEAF453E-DE49-4CDF-8B93-EE5CB655691C}">
      <dgm:prSet/>
      <dgm:spPr/>
      <dgm:t>
        <a:bodyPr/>
        <a:lstStyle/>
        <a:p>
          <a:endParaRPr lang="en-US"/>
        </a:p>
      </dgm:t>
    </dgm:pt>
    <dgm:pt modelId="{F08DDAE9-D70A-4944-A9CB-E3AB20DE30EB}">
      <dgm:prSet/>
      <dgm:spPr/>
      <dgm:t>
        <a:bodyPr/>
        <a:lstStyle/>
        <a:p>
          <a:r>
            <a:rPr lang="en-US"/>
            <a:t>MinorAxisLength</a:t>
          </a:r>
        </a:p>
      </dgm:t>
    </dgm:pt>
    <dgm:pt modelId="{F2BDB432-1664-4434-AA23-AE1FD7D87478}" type="parTrans" cxnId="{2DA88179-F5B8-4345-914E-63823D9C2755}">
      <dgm:prSet/>
      <dgm:spPr/>
      <dgm:t>
        <a:bodyPr/>
        <a:lstStyle/>
        <a:p>
          <a:endParaRPr lang="en-US"/>
        </a:p>
      </dgm:t>
    </dgm:pt>
    <dgm:pt modelId="{A4226052-E988-49B8-872C-434AC4F41F2C}" type="sibTrans" cxnId="{2DA88179-F5B8-4345-914E-63823D9C2755}">
      <dgm:prSet/>
      <dgm:spPr/>
      <dgm:t>
        <a:bodyPr/>
        <a:lstStyle/>
        <a:p>
          <a:endParaRPr lang="en-US"/>
        </a:p>
      </dgm:t>
    </dgm:pt>
    <dgm:pt modelId="{1854C398-77DB-42D3-BAD5-DDB0A01738FF}">
      <dgm:prSet/>
      <dgm:spPr/>
      <dgm:t>
        <a:bodyPr/>
        <a:lstStyle/>
        <a:p>
          <a:r>
            <a:rPr lang="en-US"/>
            <a:t>Eccentricity</a:t>
          </a:r>
        </a:p>
      </dgm:t>
    </dgm:pt>
    <dgm:pt modelId="{DA4DABBF-B6C3-4A29-8615-B52562ABB716}" type="parTrans" cxnId="{0166B18B-2215-4141-8F25-B22FB47303B1}">
      <dgm:prSet/>
      <dgm:spPr/>
      <dgm:t>
        <a:bodyPr/>
        <a:lstStyle/>
        <a:p>
          <a:endParaRPr lang="en-US"/>
        </a:p>
      </dgm:t>
    </dgm:pt>
    <dgm:pt modelId="{12C3EE60-A2A6-4261-B551-841EF1C63A57}" type="sibTrans" cxnId="{0166B18B-2215-4141-8F25-B22FB47303B1}">
      <dgm:prSet/>
      <dgm:spPr/>
      <dgm:t>
        <a:bodyPr/>
        <a:lstStyle/>
        <a:p>
          <a:endParaRPr lang="en-US"/>
        </a:p>
      </dgm:t>
    </dgm:pt>
    <dgm:pt modelId="{759C5EC0-F9DB-4B52-BD55-04BACF35F772}">
      <dgm:prSet/>
      <dgm:spPr/>
      <dgm:t>
        <a:bodyPr/>
        <a:lstStyle/>
        <a:p>
          <a:r>
            <a:rPr lang="en-US"/>
            <a:t>ConvexArea</a:t>
          </a:r>
        </a:p>
      </dgm:t>
    </dgm:pt>
    <dgm:pt modelId="{21FB8075-9F14-4A00-ABD6-C0CC235278F2}" type="parTrans" cxnId="{8448217A-0FB8-43E2-A32D-CA630C8BE4FF}">
      <dgm:prSet/>
      <dgm:spPr/>
      <dgm:t>
        <a:bodyPr/>
        <a:lstStyle/>
        <a:p>
          <a:endParaRPr lang="en-US"/>
        </a:p>
      </dgm:t>
    </dgm:pt>
    <dgm:pt modelId="{E348B036-8C50-4C52-90B5-80366F2C7662}" type="sibTrans" cxnId="{8448217A-0FB8-43E2-A32D-CA630C8BE4FF}">
      <dgm:prSet/>
      <dgm:spPr/>
      <dgm:t>
        <a:bodyPr/>
        <a:lstStyle/>
        <a:p>
          <a:endParaRPr lang="en-US"/>
        </a:p>
      </dgm:t>
    </dgm:pt>
    <dgm:pt modelId="{82EBDEA5-4F9F-4C6B-9084-820D66EFA17E}">
      <dgm:prSet/>
      <dgm:spPr/>
      <dgm:t>
        <a:bodyPr/>
        <a:lstStyle/>
        <a:p>
          <a:r>
            <a:rPr lang="en-US"/>
            <a:t>EquivDiameter</a:t>
          </a:r>
        </a:p>
      </dgm:t>
    </dgm:pt>
    <dgm:pt modelId="{81DB5C45-8206-48DF-8AA5-BE4C1B9F978F}" type="parTrans" cxnId="{7C70641D-59B4-4EA7-B0C3-DCF1FB8D4339}">
      <dgm:prSet/>
      <dgm:spPr/>
      <dgm:t>
        <a:bodyPr/>
        <a:lstStyle/>
        <a:p>
          <a:endParaRPr lang="en-US"/>
        </a:p>
      </dgm:t>
    </dgm:pt>
    <dgm:pt modelId="{C43A7148-A794-47B0-9002-3C6DEEFB9088}" type="sibTrans" cxnId="{7C70641D-59B4-4EA7-B0C3-DCF1FB8D4339}">
      <dgm:prSet/>
      <dgm:spPr/>
      <dgm:t>
        <a:bodyPr/>
        <a:lstStyle/>
        <a:p>
          <a:endParaRPr lang="en-US"/>
        </a:p>
      </dgm:t>
    </dgm:pt>
    <dgm:pt modelId="{6B34E6D6-640C-4DC7-84C0-0F7E2E3198BE}">
      <dgm:prSet/>
      <dgm:spPr/>
      <dgm:t>
        <a:bodyPr/>
        <a:lstStyle/>
        <a:p>
          <a:r>
            <a:rPr lang="en-US"/>
            <a:t>Extent</a:t>
          </a:r>
        </a:p>
      </dgm:t>
    </dgm:pt>
    <dgm:pt modelId="{AEEDCCC7-C68C-4A9F-84B4-ECC774CCE4B2}" type="parTrans" cxnId="{C2D460CC-5E3C-4E68-A38A-2C505C8F0CB3}">
      <dgm:prSet/>
      <dgm:spPr/>
      <dgm:t>
        <a:bodyPr/>
        <a:lstStyle/>
        <a:p>
          <a:endParaRPr lang="en-US"/>
        </a:p>
      </dgm:t>
    </dgm:pt>
    <dgm:pt modelId="{EDD194D8-79D8-4404-A261-9B3EF7861AF1}" type="sibTrans" cxnId="{C2D460CC-5E3C-4E68-A38A-2C505C8F0CB3}">
      <dgm:prSet/>
      <dgm:spPr/>
      <dgm:t>
        <a:bodyPr/>
        <a:lstStyle/>
        <a:p>
          <a:endParaRPr lang="en-US"/>
        </a:p>
      </dgm:t>
    </dgm:pt>
    <dgm:pt modelId="{3A3D3191-1ACB-4140-A080-12EA356D6F41}">
      <dgm:prSet/>
      <dgm:spPr/>
      <dgm:t>
        <a:bodyPr/>
        <a:lstStyle/>
        <a:p>
          <a:r>
            <a:rPr lang="en-US"/>
            <a:t>Perimeter</a:t>
          </a:r>
        </a:p>
      </dgm:t>
    </dgm:pt>
    <dgm:pt modelId="{825FA44D-ED8D-489E-80F4-ACEEE13978E1}" type="parTrans" cxnId="{697AD399-9BB4-42F9-B70E-F95A56172F46}">
      <dgm:prSet/>
      <dgm:spPr/>
      <dgm:t>
        <a:bodyPr/>
        <a:lstStyle/>
        <a:p>
          <a:endParaRPr lang="en-US"/>
        </a:p>
      </dgm:t>
    </dgm:pt>
    <dgm:pt modelId="{109C2FF2-EE1C-4CC8-B324-BFB75DD1CA95}" type="sibTrans" cxnId="{697AD399-9BB4-42F9-B70E-F95A56172F46}">
      <dgm:prSet/>
      <dgm:spPr/>
      <dgm:t>
        <a:bodyPr/>
        <a:lstStyle/>
        <a:p>
          <a:endParaRPr lang="en-US"/>
        </a:p>
      </dgm:t>
    </dgm:pt>
    <dgm:pt modelId="{29D9654F-F52B-4FB4-A5C7-3DFAEACBC70F}">
      <dgm:prSet/>
      <dgm:spPr/>
      <dgm:t>
        <a:bodyPr/>
        <a:lstStyle/>
        <a:p>
          <a:r>
            <a:rPr lang="en-US"/>
            <a:t>Roundness</a:t>
          </a:r>
        </a:p>
      </dgm:t>
    </dgm:pt>
    <dgm:pt modelId="{8D853227-CDDA-4A7B-95BF-6041E9CE8E80}" type="parTrans" cxnId="{880ACA49-B52C-45C6-A798-966F924AF9DD}">
      <dgm:prSet/>
      <dgm:spPr/>
      <dgm:t>
        <a:bodyPr/>
        <a:lstStyle/>
        <a:p>
          <a:endParaRPr lang="en-US"/>
        </a:p>
      </dgm:t>
    </dgm:pt>
    <dgm:pt modelId="{E89B969D-1A5E-4D14-844E-B0CCDC9B25BF}" type="sibTrans" cxnId="{880ACA49-B52C-45C6-A798-966F924AF9DD}">
      <dgm:prSet/>
      <dgm:spPr/>
      <dgm:t>
        <a:bodyPr/>
        <a:lstStyle/>
        <a:p>
          <a:endParaRPr lang="en-US"/>
        </a:p>
      </dgm:t>
    </dgm:pt>
    <dgm:pt modelId="{2B3AE4A3-872B-4E21-9456-01A6DC6AAF9E}">
      <dgm:prSet/>
      <dgm:spPr/>
      <dgm:t>
        <a:bodyPr/>
        <a:lstStyle/>
        <a:p>
          <a:r>
            <a:rPr lang="en-US"/>
            <a:t>AspectRation</a:t>
          </a:r>
        </a:p>
      </dgm:t>
    </dgm:pt>
    <dgm:pt modelId="{C37AE8F0-0E92-4AA8-90EA-DBC55C29E98E}" type="parTrans" cxnId="{59E2DF3A-0615-4693-802E-2A431FCA82D2}">
      <dgm:prSet/>
      <dgm:spPr/>
      <dgm:t>
        <a:bodyPr/>
        <a:lstStyle/>
        <a:p>
          <a:endParaRPr lang="en-US"/>
        </a:p>
      </dgm:t>
    </dgm:pt>
    <dgm:pt modelId="{F785D7C4-40B5-4E42-8B50-D8A162984B85}" type="sibTrans" cxnId="{59E2DF3A-0615-4693-802E-2A431FCA82D2}">
      <dgm:prSet/>
      <dgm:spPr/>
      <dgm:t>
        <a:bodyPr/>
        <a:lstStyle/>
        <a:p>
          <a:endParaRPr lang="en-US"/>
        </a:p>
      </dgm:t>
    </dgm:pt>
    <dgm:pt modelId="{696A161B-5D58-4152-8E5E-C4A18B08451B}">
      <dgm:prSet/>
      <dgm:spPr/>
      <dgm:t>
        <a:bodyPr/>
        <a:lstStyle/>
        <a:p>
          <a:r>
            <a:rPr lang="en-US"/>
            <a:t>Class</a:t>
          </a:r>
        </a:p>
      </dgm:t>
    </dgm:pt>
    <dgm:pt modelId="{9B9954D2-F5D8-4DEC-BECB-772208572A4B}" type="parTrans" cxnId="{557D1FC1-1513-4461-9C30-EB4D395071B5}">
      <dgm:prSet/>
      <dgm:spPr/>
      <dgm:t>
        <a:bodyPr/>
        <a:lstStyle/>
        <a:p>
          <a:endParaRPr lang="en-US"/>
        </a:p>
      </dgm:t>
    </dgm:pt>
    <dgm:pt modelId="{9EEFBC1D-DA5C-47C3-B58E-26F9E86F3321}" type="sibTrans" cxnId="{557D1FC1-1513-4461-9C30-EB4D395071B5}">
      <dgm:prSet/>
      <dgm:spPr/>
      <dgm:t>
        <a:bodyPr/>
        <a:lstStyle/>
        <a:p>
          <a:endParaRPr lang="en-US"/>
        </a:p>
      </dgm:t>
    </dgm:pt>
    <dgm:pt modelId="{C54384D9-45E5-5F45-8CFF-BA0D58E7058C}" type="pres">
      <dgm:prSet presAssocID="{7EB42305-7CCA-4B53-93DE-F4C910E43F7E}" presName="linear" presStyleCnt="0">
        <dgm:presLayoutVars>
          <dgm:animLvl val="lvl"/>
          <dgm:resizeHandles val="exact"/>
        </dgm:presLayoutVars>
      </dgm:prSet>
      <dgm:spPr/>
    </dgm:pt>
    <dgm:pt modelId="{952435E6-CBC4-1D41-B8D1-EA1C73B5726A}" type="pres">
      <dgm:prSet presAssocID="{CA23DBEC-BB3A-46B2-B9E0-6606B9ACC335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C123416A-7206-7348-9F70-F2C90B13D20E}" type="pres">
      <dgm:prSet presAssocID="{EE9B41E8-CDBF-4C23-BD29-867C1A244B7E}" presName="spacer" presStyleCnt="0"/>
      <dgm:spPr/>
    </dgm:pt>
    <dgm:pt modelId="{0F2E0441-2A9F-474D-89EF-45239A2084FA}" type="pres">
      <dgm:prSet presAssocID="{88BD3CD8-CDDA-4EC6-A563-E9A80DC87BDF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28808668-A2F3-AD43-B810-3E9549DD45A1}" type="pres">
      <dgm:prSet presAssocID="{01B39E1A-16B2-407D-97BC-78C6FE3D4F09}" presName="spacer" presStyleCnt="0"/>
      <dgm:spPr/>
    </dgm:pt>
    <dgm:pt modelId="{61B8D640-3879-8743-AC09-1BFA5003A07E}" type="pres">
      <dgm:prSet presAssocID="{90067F82-DF9E-406E-AEAB-3DE8672C64C4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2420D9F7-D5DC-2542-BDB9-B408CBA65862}" type="pres">
      <dgm:prSet presAssocID="{D01C6713-8775-4820-B5DA-A229DDC8CDEC}" presName="spacer" presStyleCnt="0"/>
      <dgm:spPr/>
    </dgm:pt>
    <dgm:pt modelId="{9089E772-1C95-1346-9071-2AE121948064}" type="pres">
      <dgm:prSet presAssocID="{F08DDAE9-D70A-4944-A9CB-E3AB20DE30EB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B6A28877-68FE-7645-8886-F1957362A185}" type="pres">
      <dgm:prSet presAssocID="{A4226052-E988-49B8-872C-434AC4F41F2C}" presName="spacer" presStyleCnt="0"/>
      <dgm:spPr/>
    </dgm:pt>
    <dgm:pt modelId="{84BCBA49-BE73-684A-87E8-75D67AECBD01}" type="pres">
      <dgm:prSet presAssocID="{1854C398-77DB-42D3-BAD5-DDB0A01738FF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FAA94CD5-B691-9A46-969A-5D9593826E7E}" type="pres">
      <dgm:prSet presAssocID="{12C3EE60-A2A6-4261-B551-841EF1C63A57}" presName="spacer" presStyleCnt="0"/>
      <dgm:spPr/>
    </dgm:pt>
    <dgm:pt modelId="{74C97F78-F0E8-8542-92AE-85B30B6A44BE}" type="pres">
      <dgm:prSet presAssocID="{759C5EC0-F9DB-4B52-BD55-04BACF35F772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3FF95DA8-632B-F441-A3A6-6315B8C0E958}" type="pres">
      <dgm:prSet presAssocID="{E348B036-8C50-4C52-90B5-80366F2C7662}" presName="spacer" presStyleCnt="0"/>
      <dgm:spPr/>
    </dgm:pt>
    <dgm:pt modelId="{8367B4AF-7AE6-BB40-AD6A-334BFD8D369B}" type="pres">
      <dgm:prSet presAssocID="{82EBDEA5-4F9F-4C6B-9084-820D66EFA17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834272F0-2303-644B-9D5D-204915B9AA8F}" type="pres">
      <dgm:prSet presAssocID="{C43A7148-A794-47B0-9002-3C6DEEFB9088}" presName="spacer" presStyleCnt="0"/>
      <dgm:spPr/>
    </dgm:pt>
    <dgm:pt modelId="{79088C51-88EB-6D4A-8EA1-71F88BB61F25}" type="pres">
      <dgm:prSet presAssocID="{6B34E6D6-640C-4DC7-84C0-0F7E2E3198BE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FFA1192D-0A0E-C24E-8529-8A58702150C3}" type="pres">
      <dgm:prSet presAssocID="{EDD194D8-79D8-4404-A261-9B3EF7861AF1}" presName="spacer" presStyleCnt="0"/>
      <dgm:spPr/>
    </dgm:pt>
    <dgm:pt modelId="{B1085CDA-49A7-5047-B496-2CCA2D3D8D8E}" type="pres">
      <dgm:prSet presAssocID="{3A3D3191-1ACB-4140-A080-12EA356D6F41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17BAFE8C-AFFF-D54C-96D1-E92570DD014C}" type="pres">
      <dgm:prSet presAssocID="{109C2FF2-EE1C-4CC8-B324-BFB75DD1CA95}" presName="spacer" presStyleCnt="0"/>
      <dgm:spPr/>
    </dgm:pt>
    <dgm:pt modelId="{F4673E5F-C73B-0644-A3F2-BC71D6BF17E6}" type="pres">
      <dgm:prSet presAssocID="{29D9654F-F52B-4FB4-A5C7-3DFAEACBC70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08044926-4A4F-3F46-B3AE-C03039AF12BE}" type="pres">
      <dgm:prSet presAssocID="{E89B969D-1A5E-4D14-844E-B0CCDC9B25BF}" presName="spacer" presStyleCnt="0"/>
      <dgm:spPr/>
    </dgm:pt>
    <dgm:pt modelId="{4EBB7B1E-7963-B74C-BF64-3F83F0ACDDA6}" type="pres">
      <dgm:prSet presAssocID="{2B3AE4A3-872B-4E21-9456-01A6DC6AAF9E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D094087-8728-9549-BB53-9DF554F83888}" type="pres">
      <dgm:prSet presAssocID="{F785D7C4-40B5-4E42-8B50-D8A162984B85}" presName="spacer" presStyleCnt="0"/>
      <dgm:spPr/>
    </dgm:pt>
    <dgm:pt modelId="{CE5C9BEC-36E1-5146-9881-14D847E48966}" type="pres">
      <dgm:prSet presAssocID="{696A161B-5D58-4152-8E5E-C4A18B08451B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7C70641D-59B4-4EA7-B0C3-DCF1FB8D4339}" srcId="{7EB42305-7CCA-4B53-93DE-F4C910E43F7E}" destId="{82EBDEA5-4F9F-4C6B-9084-820D66EFA17E}" srcOrd="6" destOrd="0" parTransId="{81DB5C45-8206-48DF-8AA5-BE4C1B9F978F}" sibTransId="{C43A7148-A794-47B0-9002-3C6DEEFB9088}"/>
    <dgm:cxn modelId="{D618E81D-015E-EC4F-AEC5-E41838B29E35}" type="presOf" srcId="{82EBDEA5-4F9F-4C6B-9084-820D66EFA17E}" destId="{8367B4AF-7AE6-BB40-AD6A-334BFD8D369B}" srcOrd="0" destOrd="0" presId="urn:microsoft.com/office/officeart/2005/8/layout/vList2"/>
    <dgm:cxn modelId="{59E2DF3A-0615-4693-802E-2A431FCA82D2}" srcId="{7EB42305-7CCA-4B53-93DE-F4C910E43F7E}" destId="{2B3AE4A3-872B-4E21-9456-01A6DC6AAF9E}" srcOrd="10" destOrd="0" parTransId="{C37AE8F0-0E92-4AA8-90EA-DBC55C29E98E}" sibTransId="{F785D7C4-40B5-4E42-8B50-D8A162984B85}"/>
    <dgm:cxn modelId="{FEAF453E-DE49-4CDF-8B93-EE5CB655691C}" srcId="{7EB42305-7CCA-4B53-93DE-F4C910E43F7E}" destId="{90067F82-DF9E-406E-AEAB-3DE8672C64C4}" srcOrd="2" destOrd="0" parTransId="{EF71E974-8175-480C-B70E-E4BBDAD6217A}" sibTransId="{D01C6713-8775-4820-B5DA-A229DDC8CDEC}"/>
    <dgm:cxn modelId="{880ACA49-B52C-45C6-A798-966F924AF9DD}" srcId="{7EB42305-7CCA-4B53-93DE-F4C910E43F7E}" destId="{29D9654F-F52B-4FB4-A5C7-3DFAEACBC70F}" srcOrd="9" destOrd="0" parTransId="{8D853227-CDDA-4A7B-95BF-6041E9CE8E80}" sibTransId="{E89B969D-1A5E-4D14-844E-B0CCDC9B25BF}"/>
    <dgm:cxn modelId="{5DC16F52-1026-424C-9581-4A561A18743E}" srcId="{7EB42305-7CCA-4B53-93DE-F4C910E43F7E}" destId="{CA23DBEC-BB3A-46B2-B9E0-6606B9ACC335}" srcOrd="0" destOrd="0" parTransId="{36552FEA-E6D9-41C5-AA63-63F95C0DA2BF}" sibTransId="{EE9B41E8-CDBF-4C23-BD29-867C1A244B7E}"/>
    <dgm:cxn modelId="{DD7BBB5A-4E26-3343-B269-A59597E5F405}" type="presOf" srcId="{7EB42305-7CCA-4B53-93DE-F4C910E43F7E}" destId="{C54384D9-45E5-5F45-8CFF-BA0D58E7058C}" srcOrd="0" destOrd="0" presId="urn:microsoft.com/office/officeart/2005/8/layout/vList2"/>
    <dgm:cxn modelId="{2DA88179-F5B8-4345-914E-63823D9C2755}" srcId="{7EB42305-7CCA-4B53-93DE-F4C910E43F7E}" destId="{F08DDAE9-D70A-4944-A9CB-E3AB20DE30EB}" srcOrd="3" destOrd="0" parTransId="{F2BDB432-1664-4434-AA23-AE1FD7D87478}" sibTransId="{A4226052-E988-49B8-872C-434AC4F41F2C}"/>
    <dgm:cxn modelId="{8448217A-0FB8-43E2-A32D-CA630C8BE4FF}" srcId="{7EB42305-7CCA-4B53-93DE-F4C910E43F7E}" destId="{759C5EC0-F9DB-4B52-BD55-04BACF35F772}" srcOrd="5" destOrd="0" parTransId="{21FB8075-9F14-4A00-ABD6-C0CC235278F2}" sibTransId="{E348B036-8C50-4C52-90B5-80366F2C7662}"/>
    <dgm:cxn modelId="{B95B1E80-73C8-5E46-9846-B540A9019808}" type="presOf" srcId="{90067F82-DF9E-406E-AEAB-3DE8672C64C4}" destId="{61B8D640-3879-8743-AC09-1BFA5003A07E}" srcOrd="0" destOrd="0" presId="urn:microsoft.com/office/officeart/2005/8/layout/vList2"/>
    <dgm:cxn modelId="{C4CD2289-DA58-174C-AC3C-28B57CF58C93}" type="presOf" srcId="{3A3D3191-1ACB-4140-A080-12EA356D6F41}" destId="{B1085CDA-49A7-5047-B496-2CCA2D3D8D8E}" srcOrd="0" destOrd="0" presId="urn:microsoft.com/office/officeart/2005/8/layout/vList2"/>
    <dgm:cxn modelId="{0166B18B-2215-4141-8F25-B22FB47303B1}" srcId="{7EB42305-7CCA-4B53-93DE-F4C910E43F7E}" destId="{1854C398-77DB-42D3-BAD5-DDB0A01738FF}" srcOrd="4" destOrd="0" parTransId="{DA4DABBF-B6C3-4A29-8615-B52562ABB716}" sibTransId="{12C3EE60-A2A6-4261-B551-841EF1C63A57}"/>
    <dgm:cxn modelId="{5E110395-1757-C44D-9843-F0D2915FFCB4}" type="presOf" srcId="{1854C398-77DB-42D3-BAD5-DDB0A01738FF}" destId="{84BCBA49-BE73-684A-87E8-75D67AECBD01}" srcOrd="0" destOrd="0" presId="urn:microsoft.com/office/officeart/2005/8/layout/vList2"/>
    <dgm:cxn modelId="{697AD399-9BB4-42F9-B70E-F95A56172F46}" srcId="{7EB42305-7CCA-4B53-93DE-F4C910E43F7E}" destId="{3A3D3191-1ACB-4140-A080-12EA356D6F41}" srcOrd="8" destOrd="0" parTransId="{825FA44D-ED8D-489E-80F4-ACEEE13978E1}" sibTransId="{109C2FF2-EE1C-4CC8-B324-BFB75DD1CA95}"/>
    <dgm:cxn modelId="{D6AD209C-0382-2845-9507-392929EA0B4D}" type="presOf" srcId="{696A161B-5D58-4152-8E5E-C4A18B08451B}" destId="{CE5C9BEC-36E1-5146-9881-14D847E48966}" srcOrd="0" destOrd="0" presId="urn:microsoft.com/office/officeart/2005/8/layout/vList2"/>
    <dgm:cxn modelId="{DEEB10A1-3C40-164A-A8D6-83CBCB0345E6}" type="presOf" srcId="{6B34E6D6-640C-4DC7-84C0-0F7E2E3198BE}" destId="{79088C51-88EB-6D4A-8EA1-71F88BB61F25}" srcOrd="0" destOrd="0" presId="urn:microsoft.com/office/officeart/2005/8/layout/vList2"/>
    <dgm:cxn modelId="{7767C1A5-9160-5040-858C-887706B3A65A}" type="presOf" srcId="{2B3AE4A3-872B-4E21-9456-01A6DC6AAF9E}" destId="{4EBB7B1E-7963-B74C-BF64-3F83F0ACDDA6}" srcOrd="0" destOrd="0" presId="urn:microsoft.com/office/officeart/2005/8/layout/vList2"/>
    <dgm:cxn modelId="{557D1FC1-1513-4461-9C30-EB4D395071B5}" srcId="{7EB42305-7CCA-4B53-93DE-F4C910E43F7E}" destId="{696A161B-5D58-4152-8E5E-C4A18B08451B}" srcOrd="11" destOrd="0" parTransId="{9B9954D2-F5D8-4DEC-BECB-772208572A4B}" sibTransId="{9EEFBC1D-DA5C-47C3-B58E-26F9E86F3321}"/>
    <dgm:cxn modelId="{C6F896C3-8040-514F-964D-C11D349D8025}" type="presOf" srcId="{CA23DBEC-BB3A-46B2-B9E0-6606B9ACC335}" destId="{952435E6-CBC4-1D41-B8D1-EA1C73B5726A}" srcOrd="0" destOrd="0" presId="urn:microsoft.com/office/officeart/2005/8/layout/vList2"/>
    <dgm:cxn modelId="{A68F31C8-EF9D-7E4E-8B04-AA5F0EDB950E}" type="presOf" srcId="{759C5EC0-F9DB-4B52-BD55-04BACF35F772}" destId="{74C97F78-F0E8-8542-92AE-85B30B6A44BE}" srcOrd="0" destOrd="0" presId="urn:microsoft.com/office/officeart/2005/8/layout/vList2"/>
    <dgm:cxn modelId="{A66143CC-D4E0-064D-BB55-174157533F2A}" type="presOf" srcId="{29D9654F-F52B-4FB4-A5C7-3DFAEACBC70F}" destId="{F4673E5F-C73B-0644-A3F2-BC71D6BF17E6}" srcOrd="0" destOrd="0" presId="urn:microsoft.com/office/officeart/2005/8/layout/vList2"/>
    <dgm:cxn modelId="{C2D460CC-5E3C-4E68-A38A-2C505C8F0CB3}" srcId="{7EB42305-7CCA-4B53-93DE-F4C910E43F7E}" destId="{6B34E6D6-640C-4DC7-84C0-0F7E2E3198BE}" srcOrd="7" destOrd="0" parTransId="{AEEDCCC7-C68C-4A9F-84B4-ECC774CCE4B2}" sibTransId="{EDD194D8-79D8-4404-A261-9B3EF7861AF1}"/>
    <dgm:cxn modelId="{D8B64DD4-CEDB-074A-B802-87088D061F87}" type="presOf" srcId="{88BD3CD8-CDDA-4EC6-A563-E9A80DC87BDF}" destId="{0F2E0441-2A9F-474D-89EF-45239A2084FA}" srcOrd="0" destOrd="0" presId="urn:microsoft.com/office/officeart/2005/8/layout/vList2"/>
    <dgm:cxn modelId="{211534F4-ED89-B842-80DE-AA8B959B3881}" type="presOf" srcId="{F08DDAE9-D70A-4944-A9CB-E3AB20DE30EB}" destId="{9089E772-1C95-1346-9071-2AE121948064}" srcOrd="0" destOrd="0" presId="urn:microsoft.com/office/officeart/2005/8/layout/vList2"/>
    <dgm:cxn modelId="{54F25DF8-9ACE-4E35-AD29-A1C99D0A179C}" srcId="{7EB42305-7CCA-4B53-93DE-F4C910E43F7E}" destId="{88BD3CD8-CDDA-4EC6-A563-E9A80DC87BDF}" srcOrd="1" destOrd="0" parTransId="{84AE839A-1D07-4456-9785-89656407C73A}" sibTransId="{01B39E1A-16B2-407D-97BC-78C6FE3D4F09}"/>
    <dgm:cxn modelId="{F8C01CA9-4030-E843-952F-0881A9816B9B}" type="presParOf" srcId="{C54384D9-45E5-5F45-8CFF-BA0D58E7058C}" destId="{952435E6-CBC4-1D41-B8D1-EA1C73B5726A}" srcOrd="0" destOrd="0" presId="urn:microsoft.com/office/officeart/2005/8/layout/vList2"/>
    <dgm:cxn modelId="{2BD3E413-9FD3-BB4C-8A78-52664738572B}" type="presParOf" srcId="{C54384D9-45E5-5F45-8CFF-BA0D58E7058C}" destId="{C123416A-7206-7348-9F70-F2C90B13D20E}" srcOrd="1" destOrd="0" presId="urn:microsoft.com/office/officeart/2005/8/layout/vList2"/>
    <dgm:cxn modelId="{D0B67A84-22C2-D148-B74C-502E26F7B1E0}" type="presParOf" srcId="{C54384D9-45E5-5F45-8CFF-BA0D58E7058C}" destId="{0F2E0441-2A9F-474D-89EF-45239A2084FA}" srcOrd="2" destOrd="0" presId="urn:microsoft.com/office/officeart/2005/8/layout/vList2"/>
    <dgm:cxn modelId="{0786D39D-8C85-9548-A163-E31101529649}" type="presParOf" srcId="{C54384D9-45E5-5F45-8CFF-BA0D58E7058C}" destId="{28808668-A2F3-AD43-B810-3E9549DD45A1}" srcOrd="3" destOrd="0" presId="urn:microsoft.com/office/officeart/2005/8/layout/vList2"/>
    <dgm:cxn modelId="{1CEB4007-BF21-3B4B-9D58-848093FA4008}" type="presParOf" srcId="{C54384D9-45E5-5F45-8CFF-BA0D58E7058C}" destId="{61B8D640-3879-8743-AC09-1BFA5003A07E}" srcOrd="4" destOrd="0" presId="urn:microsoft.com/office/officeart/2005/8/layout/vList2"/>
    <dgm:cxn modelId="{D8E6ECD2-EC27-A34D-8E64-97AC6348D975}" type="presParOf" srcId="{C54384D9-45E5-5F45-8CFF-BA0D58E7058C}" destId="{2420D9F7-D5DC-2542-BDB9-B408CBA65862}" srcOrd="5" destOrd="0" presId="urn:microsoft.com/office/officeart/2005/8/layout/vList2"/>
    <dgm:cxn modelId="{33C2C9EA-B3B7-6143-A829-CDCFB4A745C6}" type="presParOf" srcId="{C54384D9-45E5-5F45-8CFF-BA0D58E7058C}" destId="{9089E772-1C95-1346-9071-2AE121948064}" srcOrd="6" destOrd="0" presId="urn:microsoft.com/office/officeart/2005/8/layout/vList2"/>
    <dgm:cxn modelId="{C75F7D0A-042F-0E40-8F98-FB2CE800F4AD}" type="presParOf" srcId="{C54384D9-45E5-5F45-8CFF-BA0D58E7058C}" destId="{B6A28877-68FE-7645-8886-F1957362A185}" srcOrd="7" destOrd="0" presId="urn:microsoft.com/office/officeart/2005/8/layout/vList2"/>
    <dgm:cxn modelId="{142B6D75-45FC-6540-825F-7AE91C6529BB}" type="presParOf" srcId="{C54384D9-45E5-5F45-8CFF-BA0D58E7058C}" destId="{84BCBA49-BE73-684A-87E8-75D67AECBD01}" srcOrd="8" destOrd="0" presId="urn:microsoft.com/office/officeart/2005/8/layout/vList2"/>
    <dgm:cxn modelId="{C8482B69-7485-7549-BE13-EE2BF72E6925}" type="presParOf" srcId="{C54384D9-45E5-5F45-8CFF-BA0D58E7058C}" destId="{FAA94CD5-B691-9A46-969A-5D9593826E7E}" srcOrd="9" destOrd="0" presId="urn:microsoft.com/office/officeart/2005/8/layout/vList2"/>
    <dgm:cxn modelId="{03522F22-E60B-5F4F-B6A4-C7F5BC91C5A6}" type="presParOf" srcId="{C54384D9-45E5-5F45-8CFF-BA0D58E7058C}" destId="{74C97F78-F0E8-8542-92AE-85B30B6A44BE}" srcOrd="10" destOrd="0" presId="urn:microsoft.com/office/officeart/2005/8/layout/vList2"/>
    <dgm:cxn modelId="{0D0E05C6-2F5B-AD4A-A0C3-ED2E42C2C681}" type="presParOf" srcId="{C54384D9-45E5-5F45-8CFF-BA0D58E7058C}" destId="{3FF95DA8-632B-F441-A3A6-6315B8C0E958}" srcOrd="11" destOrd="0" presId="urn:microsoft.com/office/officeart/2005/8/layout/vList2"/>
    <dgm:cxn modelId="{F15E257F-7E2B-5C45-A355-DB680D95C359}" type="presParOf" srcId="{C54384D9-45E5-5F45-8CFF-BA0D58E7058C}" destId="{8367B4AF-7AE6-BB40-AD6A-334BFD8D369B}" srcOrd="12" destOrd="0" presId="urn:microsoft.com/office/officeart/2005/8/layout/vList2"/>
    <dgm:cxn modelId="{E0B8D490-D5D3-4D4C-9CBB-FB444246A5D2}" type="presParOf" srcId="{C54384D9-45E5-5F45-8CFF-BA0D58E7058C}" destId="{834272F0-2303-644B-9D5D-204915B9AA8F}" srcOrd="13" destOrd="0" presId="urn:microsoft.com/office/officeart/2005/8/layout/vList2"/>
    <dgm:cxn modelId="{63E700C1-976B-2641-A53A-7E14139D3D73}" type="presParOf" srcId="{C54384D9-45E5-5F45-8CFF-BA0D58E7058C}" destId="{79088C51-88EB-6D4A-8EA1-71F88BB61F25}" srcOrd="14" destOrd="0" presId="urn:microsoft.com/office/officeart/2005/8/layout/vList2"/>
    <dgm:cxn modelId="{FA24A8B0-340C-1545-8DAD-8F50F9270DDA}" type="presParOf" srcId="{C54384D9-45E5-5F45-8CFF-BA0D58E7058C}" destId="{FFA1192D-0A0E-C24E-8529-8A58702150C3}" srcOrd="15" destOrd="0" presId="urn:microsoft.com/office/officeart/2005/8/layout/vList2"/>
    <dgm:cxn modelId="{916C4974-701E-9940-AE77-82D12C75CF7F}" type="presParOf" srcId="{C54384D9-45E5-5F45-8CFF-BA0D58E7058C}" destId="{B1085CDA-49A7-5047-B496-2CCA2D3D8D8E}" srcOrd="16" destOrd="0" presId="urn:microsoft.com/office/officeart/2005/8/layout/vList2"/>
    <dgm:cxn modelId="{A3D6E6BC-7296-F945-9988-A15A2184B771}" type="presParOf" srcId="{C54384D9-45E5-5F45-8CFF-BA0D58E7058C}" destId="{17BAFE8C-AFFF-D54C-96D1-E92570DD014C}" srcOrd="17" destOrd="0" presId="urn:microsoft.com/office/officeart/2005/8/layout/vList2"/>
    <dgm:cxn modelId="{C1518253-2D99-A045-8F6B-487996E991C5}" type="presParOf" srcId="{C54384D9-45E5-5F45-8CFF-BA0D58E7058C}" destId="{F4673E5F-C73B-0644-A3F2-BC71D6BF17E6}" srcOrd="18" destOrd="0" presId="urn:microsoft.com/office/officeart/2005/8/layout/vList2"/>
    <dgm:cxn modelId="{06D82A46-2C15-7548-A676-4BE5066C89C0}" type="presParOf" srcId="{C54384D9-45E5-5F45-8CFF-BA0D58E7058C}" destId="{08044926-4A4F-3F46-B3AE-C03039AF12BE}" srcOrd="19" destOrd="0" presId="urn:microsoft.com/office/officeart/2005/8/layout/vList2"/>
    <dgm:cxn modelId="{B6A5CAA1-5960-BB49-B759-5AAB14A12B7A}" type="presParOf" srcId="{C54384D9-45E5-5F45-8CFF-BA0D58E7058C}" destId="{4EBB7B1E-7963-B74C-BF64-3F83F0ACDDA6}" srcOrd="20" destOrd="0" presId="urn:microsoft.com/office/officeart/2005/8/layout/vList2"/>
    <dgm:cxn modelId="{43BC60E5-4445-2E41-8BBE-E3F43FCBF2ED}" type="presParOf" srcId="{C54384D9-45E5-5F45-8CFF-BA0D58E7058C}" destId="{CD094087-8728-9549-BB53-9DF554F83888}" srcOrd="21" destOrd="0" presId="urn:microsoft.com/office/officeart/2005/8/layout/vList2"/>
    <dgm:cxn modelId="{B8355DB3-C071-9140-8138-CCDF3D5FDC8B}" type="presParOf" srcId="{C54384D9-45E5-5F45-8CFF-BA0D58E7058C}" destId="{CE5C9BEC-36E1-5146-9881-14D847E48966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35E6-CBC4-1D41-B8D1-EA1C73B5726A}">
      <dsp:nvSpPr>
        <dsp:cNvPr id="0" name=""/>
        <dsp:cNvSpPr/>
      </dsp:nvSpPr>
      <dsp:spPr>
        <a:xfrm>
          <a:off x="0" y="99521"/>
          <a:ext cx="10515600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id: </a:t>
          </a:r>
        </a:p>
      </dsp:txBody>
      <dsp:txXfrm>
        <a:off x="15221" y="114742"/>
        <a:ext cx="10485158" cy="281363"/>
      </dsp:txXfrm>
    </dsp:sp>
    <dsp:sp modelId="{0F2E0441-2A9F-474D-89EF-45239A2084FA}">
      <dsp:nvSpPr>
        <dsp:cNvPr id="0" name=""/>
        <dsp:cNvSpPr/>
      </dsp:nvSpPr>
      <dsp:spPr>
        <a:xfrm>
          <a:off x="0" y="448766"/>
          <a:ext cx="105156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Area</a:t>
          </a:r>
        </a:p>
      </dsp:txBody>
      <dsp:txXfrm>
        <a:off x="15221" y="463987"/>
        <a:ext cx="10485158" cy="281363"/>
      </dsp:txXfrm>
    </dsp:sp>
    <dsp:sp modelId="{61B8D640-3879-8743-AC09-1BFA5003A07E}">
      <dsp:nvSpPr>
        <dsp:cNvPr id="0" name=""/>
        <dsp:cNvSpPr/>
      </dsp:nvSpPr>
      <dsp:spPr>
        <a:xfrm>
          <a:off x="0" y="798011"/>
          <a:ext cx="10515600" cy="3118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MajorAxisLength</a:t>
          </a:r>
        </a:p>
      </dsp:txBody>
      <dsp:txXfrm>
        <a:off x="15221" y="813232"/>
        <a:ext cx="10485158" cy="281363"/>
      </dsp:txXfrm>
    </dsp:sp>
    <dsp:sp modelId="{9089E772-1C95-1346-9071-2AE121948064}">
      <dsp:nvSpPr>
        <dsp:cNvPr id="0" name=""/>
        <dsp:cNvSpPr/>
      </dsp:nvSpPr>
      <dsp:spPr>
        <a:xfrm>
          <a:off x="0" y="1147256"/>
          <a:ext cx="10515600" cy="311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MinorAxisLength</a:t>
          </a:r>
        </a:p>
      </dsp:txBody>
      <dsp:txXfrm>
        <a:off x="15221" y="1162477"/>
        <a:ext cx="10485158" cy="281363"/>
      </dsp:txXfrm>
    </dsp:sp>
    <dsp:sp modelId="{84BCBA49-BE73-684A-87E8-75D67AECBD01}">
      <dsp:nvSpPr>
        <dsp:cNvPr id="0" name=""/>
        <dsp:cNvSpPr/>
      </dsp:nvSpPr>
      <dsp:spPr>
        <a:xfrm>
          <a:off x="0" y="1496501"/>
          <a:ext cx="10515600" cy="3118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Eccentricity</a:t>
          </a:r>
        </a:p>
      </dsp:txBody>
      <dsp:txXfrm>
        <a:off x="15221" y="1511722"/>
        <a:ext cx="10485158" cy="281363"/>
      </dsp:txXfrm>
    </dsp:sp>
    <dsp:sp modelId="{74C97F78-F0E8-8542-92AE-85B30B6A44BE}">
      <dsp:nvSpPr>
        <dsp:cNvPr id="0" name=""/>
        <dsp:cNvSpPr/>
      </dsp:nvSpPr>
      <dsp:spPr>
        <a:xfrm>
          <a:off x="0" y="1845746"/>
          <a:ext cx="10515600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ConvexArea</a:t>
          </a:r>
        </a:p>
      </dsp:txBody>
      <dsp:txXfrm>
        <a:off x="15221" y="1860967"/>
        <a:ext cx="10485158" cy="281363"/>
      </dsp:txXfrm>
    </dsp:sp>
    <dsp:sp modelId="{8367B4AF-7AE6-BB40-AD6A-334BFD8D369B}">
      <dsp:nvSpPr>
        <dsp:cNvPr id="0" name=""/>
        <dsp:cNvSpPr/>
      </dsp:nvSpPr>
      <dsp:spPr>
        <a:xfrm>
          <a:off x="0" y="2194991"/>
          <a:ext cx="105156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EquivDiameter</a:t>
          </a:r>
        </a:p>
      </dsp:txBody>
      <dsp:txXfrm>
        <a:off x="15221" y="2210212"/>
        <a:ext cx="10485158" cy="281363"/>
      </dsp:txXfrm>
    </dsp:sp>
    <dsp:sp modelId="{79088C51-88EB-6D4A-8EA1-71F88BB61F25}">
      <dsp:nvSpPr>
        <dsp:cNvPr id="0" name=""/>
        <dsp:cNvSpPr/>
      </dsp:nvSpPr>
      <dsp:spPr>
        <a:xfrm>
          <a:off x="0" y="2544236"/>
          <a:ext cx="10515600" cy="3118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Extent</a:t>
          </a:r>
        </a:p>
      </dsp:txBody>
      <dsp:txXfrm>
        <a:off x="15221" y="2559457"/>
        <a:ext cx="10485158" cy="281363"/>
      </dsp:txXfrm>
    </dsp:sp>
    <dsp:sp modelId="{B1085CDA-49A7-5047-B496-2CCA2D3D8D8E}">
      <dsp:nvSpPr>
        <dsp:cNvPr id="0" name=""/>
        <dsp:cNvSpPr/>
      </dsp:nvSpPr>
      <dsp:spPr>
        <a:xfrm>
          <a:off x="0" y="2893481"/>
          <a:ext cx="10515600" cy="311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Perimeter</a:t>
          </a:r>
        </a:p>
      </dsp:txBody>
      <dsp:txXfrm>
        <a:off x="15221" y="2908702"/>
        <a:ext cx="10485158" cy="281363"/>
      </dsp:txXfrm>
    </dsp:sp>
    <dsp:sp modelId="{F4673E5F-C73B-0644-A3F2-BC71D6BF17E6}">
      <dsp:nvSpPr>
        <dsp:cNvPr id="0" name=""/>
        <dsp:cNvSpPr/>
      </dsp:nvSpPr>
      <dsp:spPr>
        <a:xfrm>
          <a:off x="0" y="3242727"/>
          <a:ext cx="10515600" cy="3118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Roundness</a:t>
          </a:r>
        </a:p>
      </dsp:txBody>
      <dsp:txXfrm>
        <a:off x="15221" y="3257948"/>
        <a:ext cx="10485158" cy="281363"/>
      </dsp:txXfrm>
    </dsp:sp>
    <dsp:sp modelId="{4EBB7B1E-7963-B74C-BF64-3F83F0ACDDA6}">
      <dsp:nvSpPr>
        <dsp:cNvPr id="0" name=""/>
        <dsp:cNvSpPr/>
      </dsp:nvSpPr>
      <dsp:spPr>
        <a:xfrm>
          <a:off x="0" y="3591972"/>
          <a:ext cx="10515600" cy="311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AspectRation</a:t>
          </a:r>
        </a:p>
      </dsp:txBody>
      <dsp:txXfrm>
        <a:off x="15221" y="3607193"/>
        <a:ext cx="10485158" cy="281363"/>
      </dsp:txXfrm>
    </dsp:sp>
    <dsp:sp modelId="{CE5C9BEC-36E1-5146-9881-14D847E48966}">
      <dsp:nvSpPr>
        <dsp:cNvPr id="0" name=""/>
        <dsp:cNvSpPr/>
      </dsp:nvSpPr>
      <dsp:spPr>
        <a:xfrm>
          <a:off x="0" y="3941217"/>
          <a:ext cx="10515600" cy="311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</a:t>
          </a:r>
        </a:p>
      </dsp:txBody>
      <dsp:txXfrm>
        <a:off x="15221" y="3956438"/>
        <a:ext cx="10485158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6083-1EED-4F49-AF81-3CB2765FC6A2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21A38-D6C7-2441-9FF4-5C7A04B9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21A38-D6C7-2441-9FF4-5C7A04B94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CA13-59E3-031E-F1A3-7FF37223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06F20-0E9A-E15B-FFAB-4EDC1E290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38B9-EC5F-2ADF-9D3E-964266FC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6625-A79F-4A33-5076-3518B2A4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0767-7E0F-22C4-72D9-DA20AC51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5EC9-7A20-BB00-A8AA-2912FC6F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3F17-BBD8-8C47-6F8A-1F52C7CF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3D25-3821-654F-DFF8-4A9D7F60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0E28-B768-AE8D-2378-7907F8F8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02D9-1FD3-C020-A184-31156EF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96E1F-5938-1152-E7C4-245A6E7AE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B59D-E453-125A-8A5B-0F45C933D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3EDE-69A0-FD7A-D10A-1B12253E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0021-D22A-1B5F-4E5E-68C8543A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091B-3876-2B04-CFC0-5FA1D186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9DFC-BAD5-901B-A8B3-56772BFC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E242-7F29-528F-1897-3CDCD4B8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FC0B-E2F1-94EC-514B-38B38357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35B6-B1D7-16E0-4967-EA3BB277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B0BD-04C2-AC64-D2BD-4A8BF3D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8324-F4CE-16E6-254A-F138A9E6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182-A513-6FF9-3619-C681874B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F235-F7CB-349B-CDE6-62377AC5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A7A4-4658-7C5C-85CB-46643C53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C9A7-7D20-FD1E-C71F-3FB409BD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0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D1A3-8A99-52B4-4AA0-5A670741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31F6-E596-EB78-D0B0-69003EE10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94CAE-B927-2C13-709E-D6469299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2C22-92E6-F24C-4238-2E617E5E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FC6F-1F3B-2693-0169-109D8F9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8B6D-54E7-6B8C-D8DE-45220F43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5982-94F2-ECBB-DCC0-70C69062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19CB-8F67-9AEF-C798-58519148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195D2-7ADC-C954-53C3-A366F77A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44D04-DEFE-5DCE-B0F1-8D8B98FF6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F776-DA75-78DB-9DFE-CBB8A9304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F456-274A-9C9C-96EA-BBDCB454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F150F-0C6D-6B3E-EDC0-46EA0A4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4D101-A99B-6D3B-6003-4AD69DC0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A7E4-3B96-DF23-1067-7722399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D7B8D-793D-5616-9EEA-DD4C75C5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AB2B0-11FB-1AF5-B71E-49DABB4D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127F4-3D28-C8A8-730D-D56B8D98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1DBE0-FAFD-C908-A9A4-BDE614A8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A6D08-3AB1-6631-35F1-0CA68562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DFC5C-D7B8-4582-5C1E-401D49C4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7C63-DFBD-86AE-EE40-4EB37E4F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BDB0-7E74-1FBE-A5F0-02E6FDCF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D8BA4-5F41-98D1-0302-2ECEBC5F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E747-E878-7290-02D7-AA1EA0A8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4018-1FC0-B99C-E5C8-95FB0648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19CA-A74A-7D74-2F60-C458F391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FF7D-4019-4EFC-0EA0-DCE2FACF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B60EC-B3A8-A7FE-679F-5A2880A64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248FC-0F12-3E53-73CD-7548F3E0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DFCA5-57BC-AA5F-5DB8-8DC8831A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5FDEE-251E-B944-913C-9404ACA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F621-A3A3-5B5A-4BE1-E7C6C719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A6758-061E-7056-F4DF-12CCCB12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06076-563C-FD8D-AABC-A1BC0CBB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ED4C-99F1-0513-80BE-1C496846A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3FF8-0B99-F347-A299-2E03063A704D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FF40-0E4A-193C-D938-A96AF23FF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AF18-B22B-564A-BB3E-12FF8965C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5F03-BDBB-A442-845F-EF6672B2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ssmartypants/rice-type-classif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D8F23963-145B-087E-DFD9-207D5F93E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" t="2695" r="3297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645BD-BD48-F673-F2F8-73902E7D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Machine Learning Models for Detecting 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6D09A-5FB2-5FB2-EB38-046D90B9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David Jones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54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1EE4-AE71-BD52-B78C-D618A100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63B421-031C-5EF9-3C3B-4260C94C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400">
                <a:hlinkClick r:id="rId2"/>
              </a:rPr>
              <a:t>Kaggle Rice Type Classification</a:t>
            </a:r>
            <a:endParaRPr lang="en-US" sz="1400"/>
          </a:p>
          <a:p>
            <a:r>
              <a:rPr lang="en-US" sz="1400"/>
              <a:t>18185 samples per column</a:t>
            </a:r>
          </a:p>
          <a:p>
            <a:r>
              <a:rPr lang="en-US" sz="1400"/>
              <a:t>11 total columns</a:t>
            </a:r>
          </a:p>
          <a:p>
            <a:r>
              <a:rPr lang="en-US" sz="1400"/>
              <a:t>No missing values</a:t>
            </a:r>
          </a:p>
          <a:p>
            <a:r>
              <a:rPr lang="en-US" sz="1400"/>
              <a:t>Goal is to predict Class which is a binary value of 0 or 1 representing two different types of rice.</a:t>
            </a:r>
          </a:p>
        </p:txBody>
      </p:sp>
      <p:pic>
        <p:nvPicPr>
          <p:cNvPr id="5" name="Content Placeholder 4" descr="A picture containing text, plaque, receipt&#10;&#10;Description automatically generated">
            <a:extLst>
              <a:ext uri="{FF2B5EF4-FFF2-40B4-BE49-F238E27FC236}">
                <a16:creationId xmlns:a16="http://schemas.microsoft.com/office/drawing/2014/main" id="{E82B7E4B-A046-A67C-5103-097CB084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955" y="952500"/>
            <a:ext cx="666201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2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D40F3-7910-3185-42F7-5EE97623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49A383-C5D1-1D6E-A33F-23682626D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1642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8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36F44-7C44-9D00-A53D-1AE9CFD4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A975A5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A975A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37899-30AE-9A62-9C66-62A45857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404006"/>
            <a:ext cx="6795370" cy="372046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38595CB-9BD7-6206-5156-C338422A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The parameters used for Logistic Regression were:</a:t>
            </a:r>
          </a:p>
          <a:p>
            <a:r>
              <a:rPr lang="en-US" sz="1800"/>
              <a:t>Solver: lbfgs</a:t>
            </a:r>
          </a:p>
          <a:p>
            <a:r>
              <a:rPr lang="en-US" sz="1800"/>
              <a:t>Multi_class: multinomial</a:t>
            </a:r>
          </a:p>
          <a:p>
            <a:r>
              <a:rPr lang="en-US" sz="1800"/>
              <a:t>Max_iter: 10000</a:t>
            </a:r>
          </a:p>
        </p:txBody>
      </p:sp>
    </p:spTree>
    <p:extLst>
      <p:ext uri="{BB962C8B-B14F-4D97-AF65-F5344CB8AC3E}">
        <p14:creationId xmlns:p14="http://schemas.microsoft.com/office/powerpoint/2010/main" val="400857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53635-FC1A-4696-6780-3C8ED9B7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Classification</a:t>
            </a:r>
          </a:p>
        </p:txBody>
      </p:sp>
      <p:cxnSp>
        <p:nvCxnSpPr>
          <p:cNvPr id="48" name="Straight Connector 3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4ED3666-6C8E-C37F-E20C-446CA5B8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73" y="2427541"/>
            <a:ext cx="82425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3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9D78751-B4DE-BD42-9480-8B2014C1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63" y="3221038"/>
            <a:ext cx="3565525" cy="2301875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7CCA53-B6F5-B641-7B19-BBF5A69E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1250" y="3221038"/>
            <a:ext cx="6430963" cy="2301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ABABD-9C96-DC8E-4A11-9BA59FB1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230763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B89E-FE39-84A2-B3B3-273EC0B4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 Vector Classifier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F20B089-57AE-BAB0-CF42-5D0682597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678" y="2427541"/>
            <a:ext cx="723554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8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73726-C342-226F-3BDE-34671279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EDFF7DF-DB54-6490-DA86-63907D1B4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533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3878A0-11CD-7336-5A11-6248008E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6 total layers</a:t>
            </a:r>
          </a:p>
          <a:p>
            <a:r>
              <a:rPr lang="en-US" sz="2200" dirty="0"/>
              <a:t>92,551 total parameters</a:t>
            </a:r>
          </a:p>
        </p:txBody>
      </p:sp>
    </p:spTree>
    <p:extLst>
      <p:ext uri="{BB962C8B-B14F-4D97-AF65-F5344CB8AC3E}">
        <p14:creationId xmlns:p14="http://schemas.microsoft.com/office/powerpoint/2010/main" val="367615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DC425-8093-C137-E89C-A449A5AA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5F467A-22BF-C747-BAC4-9AECC581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Decision Tree and Logistic Regression tied for the best score excluding overfitting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62EDD08-9C11-313D-71C8-5388424D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2323156"/>
            <a:ext cx="6274296" cy="22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113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Models for Detecting Rice</vt:lpstr>
      <vt:lpstr>Dataset</vt:lpstr>
      <vt:lpstr>Features</vt:lpstr>
      <vt:lpstr>Logistic Regression</vt:lpstr>
      <vt:lpstr>Random Forest Classification</vt:lpstr>
      <vt:lpstr>Decision Tree Classifier</vt:lpstr>
      <vt:lpstr>Support Vector Classifier</vt:lpstr>
      <vt:lpstr>ANN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CS-430 Final Presentation</dc:title>
  <dc:creator>David Jones</dc:creator>
  <cp:lastModifiedBy>David Jones</cp:lastModifiedBy>
  <cp:revision>4</cp:revision>
  <dcterms:created xsi:type="dcterms:W3CDTF">2022-12-10T22:21:15Z</dcterms:created>
  <dcterms:modified xsi:type="dcterms:W3CDTF">2022-12-10T23:32:11Z</dcterms:modified>
</cp:coreProperties>
</file>