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Jones" userId="aeca8f8406ab17d1" providerId="LiveId" clId="{0D40E969-EBA1-4C15-9AFA-D3186D943983}"/>
    <pc:docChg chg="addSld modSld">
      <pc:chgData name="David Jones" userId="aeca8f8406ab17d1" providerId="LiveId" clId="{0D40E969-EBA1-4C15-9AFA-D3186D943983}" dt="2022-10-20T23:13:03.784" v="119" actId="1076"/>
      <pc:docMkLst>
        <pc:docMk/>
      </pc:docMkLst>
      <pc:sldChg chg="modSp mod">
        <pc:chgData name="David Jones" userId="aeca8f8406ab17d1" providerId="LiveId" clId="{0D40E969-EBA1-4C15-9AFA-D3186D943983}" dt="2022-10-20T22:47:42.046" v="93" actId="20577"/>
        <pc:sldMkLst>
          <pc:docMk/>
          <pc:sldMk cId="3417539680" sldId="257"/>
        </pc:sldMkLst>
        <pc:spChg chg="mod">
          <ac:chgData name="David Jones" userId="aeca8f8406ab17d1" providerId="LiveId" clId="{0D40E969-EBA1-4C15-9AFA-D3186D943983}" dt="2022-10-20T22:47:42.046" v="93" actId="20577"/>
          <ac:spMkLst>
            <pc:docMk/>
            <pc:sldMk cId="3417539680" sldId="257"/>
            <ac:spMk id="3" creationId="{62A09394-613A-0FBE-2FC0-5B2AD62215AA}"/>
          </ac:spMkLst>
        </pc:spChg>
      </pc:sldChg>
      <pc:sldChg chg="addSp delSp modSp new mod">
        <pc:chgData name="David Jones" userId="aeca8f8406ab17d1" providerId="LiveId" clId="{0D40E969-EBA1-4C15-9AFA-D3186D943983}" dt="2022-10-20T23:13:03.784" v="119" actId="1076"/>
        <pc:sldMkLst>
          <pc:docMk/>
          <pc:sldMk cId="2717509598" sldId="258"/>
        </pc:sldMkLst>
        <pc:spChg chg="mod">
          <ac:chgData name="David Jones" userId="aeca8f8406ab17d1" providerId="LiveId" clId="{0D40E969-EBA1-4C15-9AFA-D3186D943983}" dt="2022-10-20T23:05:43.719" v="105" actId="20577"/>
          <ac:spMkLst>
            <pc:docMk/>
            <pc:sldMk cId="2717509598" sldId="258"/>
            <ac:spMk id="2" creationId="{F775DF21-7377-082D-419D-A891DF9E14F4}"/>
          </ac:spMkLst>
        </pc:spChg>
        <pc:spChg chg="del">
          <ac:chgData name="David Jones" userId="aeca8f8406ab17d1" providerId="LiveId" clId="{0D40E969-EBA1-4C15-9AFA-D3186D943983}" dt="2022-10-20T23:05:55.696" v="106" actId="22"/>
          <ac:spMkLst>
            <pc:docMk/>
            <pc:sldMk cId="2717509598" sldId="258"/>
            <ac:spMk id="3" creationId="{8B863D77-7D39-A028-0436-6A09F458593C}"/>
          </ac:spMkLst>
        </pc:spChg>
        <pc:picChg chg="add mod ord">
          <ac:chgData name="David Jones" userId="aeca8f8406ab17d1" providerId="LiveId" clId="{0D40E969-EBA1-4C15-9AFA-D3186D943983}" dt="2022-10-20T23:06:45.058" v="115" actId="14100"/>
          <ac:picMkLst>
            <pc:docMk/>
            <pc:sldMk cId="2717509598" sldId="258"/>
            <ac:picMk id="5" creationId="{8C4D9500-43DF-FFB6-A1D0-02885661ADCB}"/>
          </ac:picMkLst>
        </pc:picChg>
        <pc:picChg chg="add mod">
          <ac:chgData name="David Jones" userId="aeca8f8406ab17d1" providerId="LiveId" clId="{0D40E969-EBA1-4C15-9AFA-D3186D943983}" dt="2022-10-20T23:13:03.784" v="119" actId="1076"/>
          <ac:picMkLst>
            <pc:docMk/>
            <pc:sldMk cId="2717509598" sldId="258"/>
            <ac:picMk id="7" creationId="{F19C11B2-D876-C0DD-1FA6-D6CB25E6DD17}"/>
          </ac:picMkLst>
        </pc:picChg>
        <pc:picChg chg="add mod">
          <ac:chgData name="David Jones" userId="aeca8f8406ab17d1" providerId="LiveId" clId="{0D40E969-EBA1-4C15-9AFA-D3186D943983}" dt="2022-10-20T23:07:02.619" v="118" actId="14100"/>
          <ac:picMkLst>
            <pc:docMk/>
            <pc:sldMk cId="2717509598" sldId="258"/>
            <ac:picMk id="9" creationId="{9F3D4C8B-FC36-A12E-35E6-40F401FF26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2AE7-A093-6E33-D811-7F13102B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E63B3-6BA4-BC5B-FB63-1EC2193B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273C-017E-5408-5563-43E43889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61A4-8B07-E11C-97D9-AB61A4FB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CF78-9D00-23B2-CF1C-3F2C9674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EFA6-E0DC-3D3E-4871-28D1EBEA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B0A9-45D8-03EE-2203-74BE993CA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B404-F052-01F0-FB23-2476B09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2005D-8186-AC7F-2F2A-B479E27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8514-1AEE-8B64-7222-B7936386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0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746F1-8420-617C-29F0-541B4A758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8C9C-2BB8-D90C-F929-CCE49978C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2C46-38F8-17BA-6C62-06C8C054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9103-AE76-2101-D976-79041F8B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527-22D5-4A15-4737-44C36E60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F8E-C028-A957-8B59-A9E5C3D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19AC-49AA-2404-1615-6DC438F0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2BAF-253E-295B-2CE2-517C5E14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6483-ECD3-8B9A-7819-D1210B8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541F-5B42-0FF3-9419-13FF25B2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526F-4BD1-007A-D26E-2EC81DC5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6248-85E2-138F-3381-08BC6741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CC87-BF45-07AE-86EF-D55D739D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A263-9546-0CDD-E3E1-D6A17C5A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AB6E-4EFC-924A-4879-2BDA4B47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C0CD-2A44-EE76-1ABD-4737267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A980-DC2D-BA95-1ED0-614AC2D25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51BC-7392-0526-0137-3682F12F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9ABE-B2C7-33E0-03E7-8632F276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4FC03-F547-2543-572D-D1182A1B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936A5-9BB3-5B07-1B0A-35F767EB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A060-6622-2659-927B-FAFBEED6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812B-60E6-620E-7EAF-D65F9347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FF6C3-3724-D689-CD73-92B141E1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1A3FD-5EFA-25ED-468F-052A8AE21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8B388-B493-C86C-0F1C-930C6E2A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5D13-C5BB-7397-A5D9-1BB07D2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CDA64-7E92-EB60-3B3B-FBCD9E3F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835E0-CED6-C705-B300-6FD53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79D6-0E95-72D5-7EBC-ED108A32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A78EF-66F7-CD1B-0943-D8191221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A165C-F060-8235-8F08-0155FCC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5928-05DE-1281-7F23-40B397C8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8D947-4BE1-E819-3890-0D0D4457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CFF34-FAD7-C734-7990-C15D84F8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C17-2403-B8E4-4756-720C271B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A638-4E46-00A7-859D-2AAEB222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974F-13C6-BFF7-6AB9-9225D7E7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A122F-5B8D-5182-3315-07F4D6E8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61E2-51D0-0A07-E41F-C6C1E95B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7051-F817-EB25-8E68-4691A7F8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CC5CB-D583-864E-890F-48E41FB0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70DE-C22B-B0E4-A5BD-4B5820EC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40903-5C9F-1235-773C-7DE54CD88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65E7A-3A09-0A8B-0B6B-5855BBC64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3169-15E1-6560-F550-455C8913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3B1E-433E-2076-5DBC-86FFCAEE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7697F-CA32-D141-CDF8-6BC48ACD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1F11-3E8B-F214-6C3C-266E1D69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0847-330C-A050-DEB5-E1A31DCFE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A187-F2A2-BF05-1285-CDBFFC084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48FC-1935-4B9A-8B69-8BF321132F3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BB8E-644A-A6D6-F276-DE565D8C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0138-4A6D-5274-D060-B87B3B8D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0B3E-DC19-4A8B-9403-B7324C87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ashikrahmanpritom/heart-attack-analysis-predic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F53-12AE-DC44-B8E5-0BCAD2EA3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 Classifier model for Heart Attack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E2A5C-FA6A-5F59-60A1-6996AE9E7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David Jones</a:t>
            </a:r>
          </a:p>
        </p:txBody>
      </p:sp>
    </p:spTree>
    <p:extLst>
      <p:ext uri="{BB962C8B-B14F-4D97-AF65-F5344CB8AC3E}">
        <p14:creationId xmlns:p14="http://schemas.microsoft.com/office/powerpoint/2010/main" val="4494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3A1-67B9-CF5B-EC94-3D2DAE1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394-613A-0FBE-2FC0-5B2AD622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hlinkClick r:id="rId2"/>
              </a:rPr>
              <a:t>Kaggle Heart Attack Analysis &amp; Prediction Dataset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303 samples per column</a:t>
            </a:r>
          </a:p>
          <a:p>
            <a:r>
              <a:rPr lang="en-US" dirty="0">
                <a:latin typeface="+mj-lt"/>
              </a:rPr>
              <a:t>14 total columns</a:t>
            </a:r>
          </a:p>
          <a:p>
            <a:r>
              <a:rPr lang="en-US" dirty="0">
                <a:latin typeface="+mj-lt"/>
              </a:rPr>
              <a:t>The dataset did not have any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81E33-A968-AC6A-A747-06E3256D1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28" y="2506662"/>
            <a:ext cx="3438072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0153-0C3E-1C78-D4CA-B9B8C5EE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76E0-1983-C335-1A49-9CC52123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: Age of the patient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Sex : Sex of the patient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exang</a:t>
            </a:r>
            <a:r>
              <a:rPr lang="en-US" dirty="0"/>
              <a:t>: exercise induced angina (1 = yes; 0 = 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ca: number of major vessels (0-3)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cp : Chest Pain type chest pain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1: typical angina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2: atypical angina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3: non-anginal pain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4: asymptomatic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trtbps</a:t>
            </a:r>
            <a:r>
              <a:rPr lang="en-US" dirty="0"/>
              <a:t> : resting blood pressure (in mm Hg)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chol</a:t>
            </a:r>
            <a:r>
              <a:rPr lang="en-US" dirty="0"/>
              <a:t> : </a:t>
            </a:r>
            <a:r>
              <a:rPr lang="en-US" dirty="0" err="1"/>
              <a:t>cholestoral</a:t>
            </a:r>
            <a:r>
              <a:rPr lang="en-US" dirty="0"/>
              <a:t> in mg/dl fetched via BMI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fbs</a:t>
            </a:r>
            <a:r>
              <a:rPr lang="en-US" dirty="0"/>
              <a:t> : (fasting blood sugar &gt; 120 mg/dl) (1 = true; 0 = false)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rest_ecg</a:t>
            </a:r>
            <a:r>
              <a:rPr lang="en-US" dirty="0"/>
              <a:t> : resting electrocardiographic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0: 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1: having ST-T wave abnormality (T wave inversions and/or ST elevation or depression of &gt; 0.05 mV)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2: showing probable or definite left ventricular hypertrophy by Estes'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thalach</a:t>
            </a:r>
            <a:r>
              <a:rPr lang="en-US" dirty="0"/>
              <a:t> : maximum heart rate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: 0= less chance of heart attack 1= more chance of heart attack</a:t>
            </a:r>
          </a:p>
        </p:txBody>
      </p:sp>
    </p:spTree>
    <p:extLst>
      <p:ext uri="{BB962C8B-B14F-4D97-AF65-F5344CB8AC3E}">
        <p14:creationId xmlns:p14="http://schemas.microsoft.com/office/powerpoint/2010/main" val="40677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DF21-7377-082D-419D-A891DF9E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D9500-43DF-FFB6-A1D0-02885661A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52" y="1426828"/>
            <a:ext cx="11454783" cy="3547943"/>
          </a:xfrm>
        </p:spPr>
      </p:pic>
    </p:spTree>
    <p:extLst>
      <p:ext uri="{BB962C8B-B14F-4D97-AF65-F5344CB8AC3E}">
        <p14:creationId xmlns:p14="http://schemas.microsoft.com/office/powerpoint/2010/main" val="27175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3987-85ED-00DE-6384-6BA3C854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F8B3B5-324E-C544-EA44-C011900B0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4609"/>
            <a:ext cx="8784045" cy="48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330F-F445-0AC7-2712-55409FE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613B6C-6882-3BB8-405D-0FC2E87CC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309" y="2111829"/>
            <a:ext cx="10964192" cy="3984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23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Voting Classifier model for Heart Attack Prediction</vt:lpstr>
      <vt:lpstr>Dataset</vt:lpstr>
      <vt:lpstr>Features</vt:lpstr>
      <vt:lpstr>Results</vt:lpstr>
      <vt:lpstr>Confusion Matrix</vt:lpstr>
      <vt:lpstr>Classification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1 Presentation</dc:title>
  <dc:creator>David Jones</dc:creator>
  <cp:lastModifiedBy>David Jones</cp:lastModifiedBy>
  <cp:revision>3</cp:revision>
  <dcterms:created xsi:type="dcterms:W3CDTF">2022-10-20T22:15:33Z</dcterms:created>
  <dcterms:modified xsi:type="dcterms:W3CDTF">2022-10-21T13:35:25Z</dcterms:modified>
</cp:coreProperties>
</file>