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AD8D1-DE1B-4803-9934-5CD6F22D3E72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1A86C-FBD6-4E86-80B7-704C6E67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61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AD8D1-DE1B-4803-9934-5CD6F22D3E72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1A86C-FBD6-4E86-80B7-704C6E67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19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AD8D1-DE1B-4803-9934-5CD6F22D3E72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1A86C-FBD6-4E86-80B7-704C6E67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86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AD8D1-DE1B-4803-9934-5CD6F22D3E72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1A86C-FBD6-4E86-80B7-704C6E67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41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AD8D1-DE1B-4803-9934-5CD6F22D3E72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1A86C-FBD6-4E86-80B7-704C6E67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141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AD8D1-DE1B-4803-9934-5CD6F22D3E72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1A86C-FBD6-4E86-80B7-704C6E67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003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AD8D1-DE1B-4803-9934-5CD6F22D3E72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1A86C-FBD6-4E86-80B7-704C6E67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99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AD8D1-DE1B-4803-9934-5CD6F22D3E72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1A86C-FBD6-4E86-80B7-704C6E67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700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AD8D1-DE1B-4803-9934-5CD6F22D3E72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1A86C-FBD6-4E86-80B7-704C6E67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62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AD8D1-DE1B-4803-9934-5CD6F22D3E72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1A86C-FBD6-4E86-80B7-704C6E67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04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AD8D1-DE1B-4803-9934-5CD6F22D3E72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1A86C-FBD6-4E86-80B7-704C6E67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600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AD8D1-DE1B-4803-9934-5CD6F22D3E72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1A86C-FBD6-4E86-80B7-704C6E67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36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1281112"/>
            <a:ext cx="9734550" cy="42957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65406" y="444844"/>
            <a:ext cx="6714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Continuous Deployment with </a:t>
            </a:r>
            <a:r>
              <a:rPr lang="en-US" dirty="0" err="1" smtClean="0"/>
              <a:t>Github</a:t>
            </a:r>
            <a:r>
              <a:rPr lang="en-US" dirty="0" smtClean="0"/>
              <a:t> Jenkins and AWS – POC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00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Jenkins Install on AWS EC2 Instance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752" y="1850177"/>
            <a:ext cx="4547976" cy="466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190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Upload Files to Repo and Commit</a:t>
            </a:r>
            <a:br>
              <a:rPr lang="en-US" dirty="0" smtClean="0"/>
            </a:br>
            <a:r>
              <a:rPr lang="en-US" sz="1400" dirty="0" smtClean="0"/>
              <a:t>reminder: This is proof of concept. In real life commits would be pushed via local branch and command line.</a:t>
            </a:r>
            <a:endParaRPr lang="en-US" sz="1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7394" y="1690688"/>
            <a:ext cx="8446892" cy="540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778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Two Things Happen When a Commit is Made:</a:t>
            </a:r>
            <a:br>
              <a:rPr lang="en-US" sz="3200" dirty="0" smtClean="0"/>
            </a:br>
            <a:r>
              <a:rPr lang="en-US" sz="3200" dirty="0" smtClean="0"/>
              <a:t>	</a:t>
            </a:r>
            <a:r>
              <a:rPr lang="en-US" sz="2000" dirty="0" smtClean="0"/>
              <a:t>1. An email notification gets sent to recipients</a:t>
            </a:r>
            <a:br>
              <a:rPr lang="en-US" sz="2000" dirty="0" smtClean="0"/>
            </a:br>
            <a:r>
              <a:rPr lang="en-US" sz="2000" dirty="0" smtClean="0"/>
              <a:t>	2. A Jenkins job builds the project and automatically deploys it to a web server</a:t>
            </a:r>
            <a:endParaRPr 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1812" y="3091142"/>
            <a:ext cx="6048375" cy="29241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85319" y="2100649"/>
            <a:ext cx="2870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Lets start with what we have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366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5326" y="1868466"/>
            <a:ext cx="3990975" cy="3524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24432" y="1243914"/>
            <a:ext cx="3176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We’ll make a change: see below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579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9302" y="688803"/>
            <a:ext cx="10515600" cy="149422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We’ll make a commit and see that it is automatically deployed and that we get an email notice.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05" y="2686786"/>
            <a:ext cx="3638550" cy="3543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6605" y="2183027"/>
            <a:ext cx="2023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Looks like it worked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6511" y="2858530"/>
            <a:ext cx="8150160" cy="11038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23935" y="2367693"/>
            <a:ext cx="4474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Looks like we got an email notifying us as well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404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Thanks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Jeff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803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82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Jenkins Install on AWS EC2 Instance</vt:lpstr>
      <vt:lpstr>Upload Files to Repo and Commit reminder: This is proof of concept. In real life commits would be pushed via local branch and command line.</vt:lpstr>
      <vt:lpstr>Two Things Happen When a Commit is Made:  1. An email notification gets sent to recipients  2. A Jenkins job builds the project and automatically deploys it to a web server</vt:lpstr>
      <vt:lpstr>PowerPoint Presentation</vt:lpstr>
      <vt:lpstr>PowerPoint Presentation</vt:lpstr>
      <vt:lpstr>The 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Jones</dc:creator>
  <cp:lastModifiedBy>Jeff Jones</cp:lastModifiedBy>
  <cp:revision>4</cp:revision>
  <dcterms:created xsi:type="dcterms:W3CDTF">2018-09-14T18:12:15Z</dcterms:created>
  <dcterms:modified xsi:type="dcterms:W3CDTF">2018-09-14T18:56:04Z</dcterms:modified>
</cp:coreProperties>
</file>