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2CBC-1549-9229-E8F3-8A07B570B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5B09E-62BF-9463-348A-549E3948B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3477-79DF-FA9B-A2C3-37EA11A6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C5AC-6FBE-7140-72D0-970C2E4F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91AB-57A2-8122-1EE5-53AE7E29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FB7F-769C-6E1C-6A05-032A180A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0B376-2CD1-F024-71C5-587C5F4FE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2805-10A3-70D5-0785-9C586C57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ED16-213B-060C-A33A-7EFA3D5F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0B7D-597B-88D7-5A63-E67492B2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ED811-D252-4CC4-A926-E06179CC3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E1FF-53B7-A67D-AFF9-0A5F947D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C036-8127-27F6-9BF4-0394B31B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6E59-58FA-AB3F-4519-A801E4ED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76D1-C423-4AF7-15F3-30BC279C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6F4-F8B4-BFA2-881A-355DFEE5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2CB0-70E1-BD35-8770-A8DE91CD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85F2-F0D4-DD57-9406-980C65F4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B9B0-7AC7-EB9A-A777-CE0B1FD5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E10C-29FF-7779-8EC1-04D9567A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564D-7609-8CE8-A0EC-2627B45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501C5-769C-BB4E-B117-CCC4C8C8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CB98-0EE8-DA9B-B719-70A0F6F8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22C0-86F5-1116-D071-EA1DCF10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BFFA-9777-AE94-21C0-F7E1686C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6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EAF6-5D8F-D341-4967-46C1EE1B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90CE-AD72-2456-23B2-6512B605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3712C-B666-CF86-E60D-2D59E780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F8770-BDE9-9F37-A3A2-B0141032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7DC53-A7C9-58BA-5FC1-89E87256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BB7D2-6006-A9E1-DC9E-649737CA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E6A7-E46E-6539-1CAA-D2057422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743D-E762-19E5-653F-D489FF9A6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B4BD2-AF42-F734-B6B2-3DEC4E25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706CD-9752-98AA-1F24-5CC4F539C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B51B5-D601-0992-87D5-166FDD866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65C7A-408D-B0F5-AB5F-321B1908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6F5F0-26CB-5552-879F-3EB34297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5A1DA-0D5C-006F-B32C-ABDFD6A9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203B-66A1-8E30-91AB-ED8FCC63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9FCC5-85F3-63E0-FFD7-DC58C580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FFBAB-1B36-E44C-5FB4-6C2250D2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492D7-3235-350D-D7BB-94DB2BB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CB85D-2867-8880-784F-377ED56E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E440-984A-08BE-7E51-6EA530F1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71BAC-D87C-9181-56D9-5A47CA2F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F180-AB34-7AD6-26A7-6DCADAFE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206A-8656-241A-8DD9-03C5B05E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833C1-5A00-CFF0-F11B-0B59F5C96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53D7F-0C78-5A88-397A-A1B2351B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E2BA2-582F-1B2A-7BAC-4B545F5B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C7B0-E16F-34BA-C360-B36DA484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8223-2F7D-04DF-7A8D-681370BC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90A29-C13E-8220-BE30-C51F82E19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AF404-C11E-B3CE-8824-72729E78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AE5B-812C-FF6F-6F18-3EC8AEFC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C7E92-43C1-6C7B-5837-AA434316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0702C-7E3C-0EB9-A580-6AB98996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F6AB7-D95A-F01C-18C4-7FAEEEB9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74DC8-1F51-99D6-3932-9D4E5ED7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9430-FA61-80F7-6802-F06A9F785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9CA5-6454-47DA-8D9A-76CB6E5EAD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7A9F-E6D9-C9FD-039A-3B4A176AF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3793-26FE-4F52-C934-9C1744C90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F997-AECE-4859-81C9-6FFECBCCB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9BAE3-6C72-4142-0A92-4F8756088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t="17800" r="22795" b="41901"/>
          <a:stretch/>
        </p:blipFill>
        <p:spPr>
          <a:xfrm>
            <a:off x="343948" y="419448"/>
            <a:ext cx="11484139" cy="40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Jones</dc:creator>
  <cp:lastModifiedBy>John Jones</cp:lastModifiedBy>
  <cp:revision>1</cp:revision>
  <dcterms:created xsi:type="dcterms:W3CDTF">2023-01-03T19:18:36Z</dcterms:created>
  <dcterms:modified xsi:type="dcterms:W3CDTF">2023-01-03T19:19:02Z</dcterms:modified>
</cp:coreProperties>
</file>