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8" Type="http://schemas.openxmlformats.org/officeDocument/2006/relationships/image" Target="../media/image110.png"/><Relationship Id="rId19" Type="http://schemas.openxmlformats.org/officeDocument/2006/relationships/image" Target="../media/image111.png"/><Relationship Id="rId20" Type="http://schemas.openxmlformats.org/officeDocument/2006/relationships/image" Target="../media/image112.png"/><Relationship Id="rId21" Type="http://schemas.openxmlformats.org/officeDocument/2006/relationships/image" Target="../media/image1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Relationship Id="rId15" Type="http://schemas.openxmlformats.org/officeDocument/2006/relationships/image" Target="../media/image1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2526" y="2382117"/>
            <a:ext cx="9561905" cy="54857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363" y="7501726"/>
            <a:ext cx="2800000" cy="200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15"/>
            <a:ext cx="13609524" cy="5485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7506940"/>
            <a:ext cx="2800000" cy="2495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1" y="2240843"/>
            <a:ext cx="885714" cy="59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71429" cy="22666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9276" y="2561069"/>
            <a:ext cx="685714" cy="55238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9276" y="3594800"/>
            <a:ext cx="685714" cy="5523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9276" y="4628532"/>
            <a:ext cx="685714" cy="5523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9276" y="5662263"/>
            <a:ext cx="2171429" cy="5523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29276" y="6695994"/>
            <a:ext cx="676190" cy="5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5"/>
            <a:ext cx="1742857" cy="8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0589" y="4029919"/>
            <a:ext cx="4657143" cy="26380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3" y="961143"/>
            <a:ext cx="1809524" cy="149523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6" y="1467705"/>
            <a:ext cx="885714" cy="7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41"/>
            <a:ext cx="1914286" cy="21333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018359"/>
            <a:ext cx="1352381" cy="6761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90227"/>
            <a:ext cx="1352381" cy="676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5746869"/>
            <a:ext cx="3142857" cy="6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48485" y="3073789"/>
            <a:ext cx="2819048" cy="6857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39147" y="6856113"/>
            <a:ext cx="2752381" cy="76190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798199" y="8220619"/>
            <a:ext cx="1923810" cy="11523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26981" y="6484530"/>
            <a:ext cx="6330849" cy="2266572"/>
            <a:chOff x="10226981" y="6484530"/>
            <a:chExt cx="6330849" cy="226657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26981" y="6484530"/>
              <a:ext cx="6330849" cy="226657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7788" y="7466991"/>
            <a:ext cx="1342857" cy="67619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413156" y="7534096"/>
            <a:ext cx="5857143" cy="7523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402947" y="3529174"/>
            <a:ext cx="3664807" cy="2745068"/>
            <a:chOff x="14402947" y="3529174"/>
            <a:chExt cx="3664807" cy="274506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02947" y="3529174"/>
              <a:ext cx="3664807" cy="274506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7788" y="6616498"/>
            <a:ext cx="2704762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5"/>
            <a:ext cx="1742857" cy="8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0817" y="4235629"/>
            <a:ext cx="5028571" cy="31809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3" y="961143"/>
            <a:ext cx="1809524" cy="149523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6" y="1467705"/>
            <a:ext cx="885714" cy="7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41"/>
            <a:ext cx="1914286" cy="21333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018359"/>
            <a:ext cx="1352381" cy="6761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90227"/>
            <a:ext cx="1352381" cy="676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5746869"/>
            <a:ext cx="3142857" cy="6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34645" y="3059948"/>
            <a:ext cx="1066667" cy="8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7466991"/>
            <a:ext cx="1342857" cy="676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7788" y="6616498"/>
            <a:ext cx="2704762" cy="6761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29290" y="2915983"/>
            <a:ext cx="7149439" cy="4453749"/>
            <a:chOff x="10729290" y="2915983"/>
            <a:chExt cx="7149439" cy="44537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29290" y="2915983"/>
              <a:ext cx="7149439" cy="445374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80201" y="7480324"/>
            <a:ext cx="3838095" cy="5047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4007" y="4731274"/>
            <a:ext cx="2714286" cy="18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3" y="961143"/>
            <a:ext cx="1809524" cy="14952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6" y="1467705"/>
            <a:ext cx="885714" cy="72381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1914286" cy="21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7754" y="3352641"/>
            <a:ext cx="1371429" cy="1123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2984082"/>
            <a:ext cx="1342857" cy="67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3788" y="3824537"/>
            <a:ext cx="1761905" cy="8761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890227"/>
            <a:ext cx="1352381" cy="6761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5746869"/>
            <a:ext cx="3142857" cy="6761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53820" y="3372519"/>
            <a:ext cx="1371429" cy="112381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00074" y="4731274"/>
            <a:ext cx="1552381" cy="239047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7788" y="7466991"/>
            <a:ext cx="1342857" cy="676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7788" y="6616498"/>
            <a:ext cx="2704762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3" y="961143"/>
            <a:ext cx="1809524" cy="14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6" y="1467705"/>
            <a:ext cx="885714" cy="7238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14286" cy="21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2984082"/>
            <a:ext cx="1342857" cy="6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8264" y="3896156"/>
            <a:ext cx="1352381" cy="6761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3122" y="4742227"/>
            <a:ext cx="1761905" cy="87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746869"/>
            <a:ext cx="3142857" cy="6761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7466991"/>
            <a:ext cx="1342857" cy="6761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6616498"/>
            <a:ext cx="2704762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3" y="961143"/>
            <a:ext cx="5571429" cy="14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6" y="1467705"/>
            <a:ext cx="2800000" cy="7238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14286" cy="21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2984082"/>
            <a:ext cx="1342857" cy="6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8264" y="3896156"/>
            <a:ext cx="1352381" cy="6761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836579"/>
            <a:ext cx="1352381" cy="67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3122" y="5694108"/>
            <a:ext cx="4104762" cy="8761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7466991"/>
            <a:ext cx="1342857" cy="6761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6616498"/>
            <a:ext cx="2704762" cy="6761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31176" y="3156871"/>
            <a:ext cx="6057143" cy="112381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15165" y="4665761"/>
            <a:ext cx="6580952" cy="48095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3" y="961143"/>
            <a:ext cx="4647619" cy="14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6" y="1467705"/>
            <a:ext cx="2333333" cy="7238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14286" cy="21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2984082"/>
            <a:ext cx="1342857" cy="6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8264" y="3896156"/>
            <a:ext cx="1352381" cy="6761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836579"/>
            <a:ext cx="1352381" cy="67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756393"/>
            <a:ext cx="3142857" cy="6761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7466991"/>
            <a:ext cx="1342857" cy="6761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3122" y="6601832"/>
            <a:ext cx="3504762" cy="8761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18946" y="3044250"/>
            <a:ext cx="2390476" cy="108571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60589" y="4029919"/>
            <a:ext cx="5657143" cy="20952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16010" y="3035509"/>
            <a:ext cx="4340785" cy="3534481"/>
            <a:chOff x="11816010" y="3035509"/>
            <a:chExt cx="4340785" cy="353448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16010" y="3035509"/>
              <a:ext cx="4340785" cy="353448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18946" y="6334858"/>
            <a:ext cx="4590476" cy="108571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60589" y="7320527"/>
            <a:ext cx="6009524" cy="209523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34500" y="6372736"/>
            <a:ext cx="4419048" cy="108571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752223" y="7334485"/>
            <a:ext cx="6552381" cy="1676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3" y="961143"/>
            <a:ext cx="1780952" cy="14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6" y="1467705"/>
            <a:ext cx="885714" cy="7238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14286" cy="21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2984082"/>
            <a:ext cx="1342857" cy="6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8264" y="3896156"/>
            <a:ext cx="1352381" cy="6761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836579"/>
            <a:ext cx="1352381" cy="67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756393"/>
            <a:ext cx="3142857" cy="6761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09099" y="4070474"/>
            <a:ext cx="5085714" cy="420000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3122" y="7452325"/>
            <a:ext cx="1800000" cy="8761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6616498"/>
            <a:ext cx="2704762" cy="676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2020-09-27T13:13:42Z</dcterms:created>
  <dcterms:modified xsi:type="dcterms:W3CDTF">2020-09-27T13:13:42Z</dcterms:modified>
</cp:coreProperties>
</file>