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2" r:id="rId3"/>
    <p:sldId id="277" r:id="rId4"/>
    <p:sldId id="278" r:id="rId5"/>
    <p:sldId id="279" r:id="rId6"/>
    <p:sldId id="280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906C"/>
    <a:srgbClr val="6D41FA"/>
    <a:srgbClr val="F4F5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99D9E8-03AB-45F9-9D78-A4DEB7E54410}" v="5" dt="2024-04-02T08:43:41.5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4" autoAdjust="0"/>
    <p:restoredTop sz="94660"/>
  </p:normalViewPr>
  <p:slideViewPr>
    <p:cSldViewPr snapToGrid="0">
      <p:cViewPr>
        <p:scale>
          <a:sx n="99" d="100"/>
          <a:sy n="99" d="100"/>
        </p:scale>
        <p:origin x="744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2024-04-15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0225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2024-04-15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9988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2024-04-15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6181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2024-04-15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9437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2024-04-15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2303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2024-04-15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5358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2024-04-15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6407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2024-04-15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3902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2024-04-15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3453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2024-04-15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0398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2024-04-15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7391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2024-04-15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681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5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사각형: 둥근 모서리 1">
            <a:extLst>
              <a:ext uri="{FF2B5EF4-FFF2-40B4-BE49-F238E27FC236}">
                <a16:creationId xmlns:a16="http://schemas.microsoft.com/office/drawing/2014/main" id="{91F23070-7E0C-D796-D066-4F020AE69D51}"/>
              </a:ext>
            </a:extLst>
          </p:cNvPr>
          <p:cNvSpPr/>
          <p:nvPr/>
        </p:nvSpPr>
        <p:spPr>
          <a:xfrm>
            <a:off x="1220512" y="2443243"/>
            <a:ext cx="9260394" cy="1829110"/>
          </a:xfrm>
          <a:prstGeom prst="roundRect">
            <a:avLst>
              <a:gd name="adj" fmla="val 27283"/>
            </a:avLst>
          </a:prstGeom>
          <a:solidFill>
            <a:srgbClr val="6D41FA"/>
          </a:solidFill>
          <a:ln>
            <a:noFill/>
          </a:ln>
          <a:effectLst>
            <a:outerShdw blurRad="114300" dist="38100" dir="5400000" algn="t" rotWithShape="0">
              <a:srgbClr val="6D41FA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812800" latinLnBrk="0">
              <a:defRPr/>
            </a:pPr>
            <a:r>
              <a:rPr lang="ko-KR" altLang="en-US" sz="4400" kern="0" dirty="0">
                <a:solidFill>
                  <a:prstClr val="white"/>
                </a:solidFill>
              </a:rPr>
              <a:t>   </a:t>
            </a:r>
            <a:r>
              <a:rPr lang="en-US" altLang="ko-KR" sz="4000" kern="0" dirty="0">
                <a:solidFill>
                  <a:prstClr val="white"/>
                </a:solidFill>
              </a:rPr>
              <a:t>5</a:t>
            </a:r>
            <a:r>
              <a:rPr lang="ko-KR" altLang="en-US" sz="4000" kern="0" dirty="0">
                <a:solidFill>
                  <a:prstClr val="white"/>
                </a:solidFill>
              </a:rPr>
              <a:t>주차 다차원 데이터 </a:t>
            </a:r>
            <a:r>
              <a:rPr lang="ko-KR" altLang="en-US" sz="4000" kern="0" dirty="0" err="1">
                <a:solidFill>
                  <a:prstClr val="white"/>
                </a:solidFill>
              </a:rPr>
              <a:t>경사하강법</a:t>
            </a:r>
            <a:endParaRPr lang="en-US" altLang="ko-KR" sz="4000" kern="0" dirty="0">
              <a:solidFill>
                <a:prstClr val="white"/>
              </a:solidFill>
            </a:endParaRPr>
          </a:p>
          <a:p>
            <a:pPr marL="812800" latinLnBrk="0">
              <a:defRPr/>
            </a:pPr>
            <a:r>
              <a:rPr lang="en-US" altLang="ko-KR" sz="4000" kern="0" dirty="0">
                <a:solidFill>
                  <a:prstClr val="white"/>
                </a:solidFill>
              </a:rPr>
              <a:t>              </a:t>
            </a:r>
            <a:r>
              <a:rPr lang="ko-KR" altLang="en-US" sz="4000" kern="0" dirty="0">
                <a:solidFill>
                  <a:prstClr val="white"/>
                </a:solidFill>
              </a:rPr>
              <a:t>실습과제</a:t>
            </a:r>
            <a:r>
              <a:rPr lang="en-US" altLang="ko-KR" sz="4000" kern="0" dirty="0">
                <a:solidFill>
                  <a:prstClr val="white"/>
                </a:solidFill>
              </a:rPr>
              <a:t>3</a:t>
            </a:r>
          </a:p>
          <a:p>
            <a:pPr marL="812800" latinLnBrk="0">
              <a:defRPr/>
            </a:pPr>
            <a:r>
              <a:rPr lang="ko-KR" altLang="en-US" sz="1100" kern="0" dirty="0">
                <a:solidFill>
                  <a:prstClr val="white"/>
                </a:solidFill>
              </a:rPr>
              <a:t>                                                        </a:t>
            </a:r>
            <a:r>
              <a:rPr lang="ko-KR" altLang="en-US" sz="1600" kern="0" dirty="0">
                <a:solidFill>
                  <a:prstClr val="white"/>
                </a:solidFill>
              </a:rPr>
              <a:t>제출일</a:t>
            </a:r>
            <a:r>
              <a:rPr lang="en-US" altLang="ko-KR" sz="1600" kern="0" dirty="0">
                <a:solidFill>
                  <a:prstClr val="white"/>
                </a:solidFill>
              </a:rPr>
              <a:t>: 2024.04.15.</a:t>
            </a:r>
            <a:endParaRPr lang="en-US" altLang="ko-KR" sz="1050" kern="0" dirty="0">
              <a:solidFill>
                <a:prstClr val="white"/>
              </a:solidFill>
            </a:endParaRPr>
          </a:p>
        </p:txBody>
      </p:sp>
      <p:sp>
        <p:nvSpPr>
          <p:cNvPr id="87" name="사각형: 둥근 모서리 1">
            <a:extLst>
              <a:ext uri="{FF2B5EF4-FFF2-40B4-BE49-F238E27FC236}">
                <a16:creationId xmlns:a16="http://schemas.microsoft.com/office/drawing/2014/main" id="{91F23070-7E0C-D796-D066-4F020AE69D51}"/>
              </a:ext>
            </a:extLst>
          </p:cNvPr>
          <p:cNvSpPr/>
          <p:nvPr/>
        </p:nvSpPr>
        <p:spPr>
          <a:xfrm>
            <a:off x="6396735" y="1922462"/>
            <a:ext cx="2949027" cy="579258"/>
          </a:xfrm>
          <a:prstGeom prst="roundRect">
            <a:avLst>
              <a:gd name="adj" fmla="val 27283"/>
            </a:avLst>
          </a:prstGeom>
          <a:solidFill>
            <a:schemeClr val="bg1"/>
          </a:solidFill>
          <a:ln>
            <a:noFill/>
          </a:ln>
          <a:effectLst>
            <a:outerShdw blurRad="114300" dist="38100" dir="5400000" algn="t" rotWithShape="0">
              <a:schemeClr val="bg1">
                <a:lumMod val="8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265113" algn="ctr" latinLnBrk="0">
              <a:defRPr/>
            </a:pPr>
            <a:r>
              <a:rPr lang="ko-KR" altLang="en-US" sz="1400" kern="0" dirty="0">
                <a:solidFill>
                  <a:srgbClr val="6D41FA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전자공학과 </a:t>
            </a:r>
            <a:r>
              <a:rPr lang="en-US" altLang="ko-KR" sz="1400" kern="0" dirty="0">
                <a:solidFill>
                  <a:srgbClr val="6D41FA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2020142001 </a:t>
            </a:r>
            <a:r>
              <a:rPr lang="ko-KR" altLang="en-US" sz="1400" kern="0" dirty="0">
                <a:solidFill>
                  <a:srgbClr val="6D41FA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곽종근     </a:t>
            </a:r>
            <a:endParaRPr lang="en-US" altLang="ko-KR" sz="1400" kern="0" dirty="0">
              <a:solidFill>
                <a:srgbClr val="6D41FA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E2BDD384-7126-4994-C9FF-A087A331BEAB}"/>
              </a:ext>
            </a:extLst>
          </p:cNvPr>
          <p:cNvGrpSpPr/>
          <p:nvPr/>
        </p:nvGrpSpPr>
        <p:grpSpPr>
          <a:xfrm>
            <a:off x="1493586" y="2919136"/>
            <a:ext cx="543637" cy="611877"/>
            <a:chOff x="5395274" y="2650519"/>
            <a:chExt cx="1459542" cy="1642754"/>
          </a:xfrm>
          <a:solidFill>
            <a:schemeClr val="bg1"/>
          </a:solidFill>
        </p:grpSpPr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E06659EA-892C-A25F-F37F-A3E4EC138BC1}"/>
                </a:ext>
              </a:extLst>
            </p:cNvPr>
            <p:cNvSpPr txBox="1"/>
            <p:nvPr/>
          </p:nvSpPr>
          <p:spPr>
            <a:xfrm>
              <a:off x="5628161" y="2650519"/>
              <a:ext cx="943373" cy="1642754"/>
            </a:xfrm>
            <a:custGeom>
              <a:avLst/>
              <a:gdLst>
                <a:gd name="connsiteX0" fmla="*/ 558294 w 943373"/>
                <a:gd name="connsiteY0" fmla="*/ 0 h 1642754"/>
                <a:gd name="connsiteX1" fmla="*/ 943373 w 943373"/>
                <a:gd name="connsiteY1" fmla="*/ 0 h 1642754"/>
                <a:gd name="connsiteX2" fmla="*/ 430222 w 943373"/>
                <a:gd name="connsiteY2" fmla="*/ 1509968 h 1642754"/>
                <a:gd name="connsiteX3" fmla="*/ 352120 w 943373"/>
                <a:gd name="connsiteY3" fmla="*/ 1605763 h 1642754"/>
                <a:gd name="connsiteX4" fmla="*/ 233323 w 943373"/>
                <a:gd name="connsiteY4" fmla="*/ 1642754 h 1642754"/>
                <a:gd name="connsiteX5" fmla="*/ 0 w 943373"/>
                <a:gd name="connsiteY5" fmla="*/ 1642754 h 1642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43373" h="1642754">
                  <a:moveTo>
                    <a:pt x="558294" y="0"/>
                  </a:moveTo>
                  <a:lnTo>
                    <a:pt x="943373" y="0"/>
                  </a:lnTo>
                  <a:lnTo>
                    <a:pt x="430222" y="1509968"/>
                  </a:lnTo>
                  <a:cubicBezTo>
                    <a:pt x="416883" y="1549172"/>
                    <a:pt x="390851" y="1581105"/>
                    <a:pt x="352120" y="1605763"/>
                  </a:cubicBezTo>
                  <a:cubicBezTo>
                    <a:pt x="313390" y="1630424"/>
                    <a:pt x="273792" y="1642754"/>
                    <a:pt x="233323" y="1642754"/>
                  </a:cubicBezTo>
                  <a:lnTo>
                    <a:pt x="0" y="1642754"/>
                  </a:lnTo>
                  <a:close/>
                </a:path>
              </a:pathLst>
            </a:custGeom>
            <a:grpFill/>
            <a:ln w="6350"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 sz="13000" b="1" i="1" dirty="0">
                <a:ln w="28575"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8F4E49BA-FE0B-27AC-6058-033517754FC3}"/>
                </a:ext>
              </a:extLst>
            </p:cNvPr>
            <p:cNvSpPr txBox="1"/>
            <p:nvPr/>
          </p:nvSpPr>
          <p:spPr>
            <a:xfrm flipH="1" flipV="1">
              <a:off x="5395274" y="2650519"/>
              <a:ext cx="643796" cy="867938"/>
            </a:xfrm>
            <a:custGeom>
              <a:avLst/>
              <a:gdLst>
                <a:gd name="connsiteX0" fmla="*/ 325633 w 710719"/>
                <a:gd name="connsiteY0" fmla="*/ 0 h 958161"/>
                <a:gd name="connsiteX1" fmla="*/ 710719 w 710719"/>
                <a:gd name="connsiteY1" fmla="*/ 0 h 958161"/>
                <a:gd name="connsiteX2" fmla="*/ 430222 w 710719"/>
                <a:gd name="connsiteY2" fmla="*/ 825375 h 958161"/>
                <a:gd name="connsiteX3" fmla="*/ 352120 w 710719"/>
                <a:gd name="connsiteY3" fmla="*/ 921170 h 958161"/>
                <a:gd name="connsiteX4" fmla="*/ 233323 w 710719"/>
                <a:gd name="connsiteY4" fmla="*/ 958161 h 958161"/>
                <a:gd name="connsiteX5" fmla="*/ 0 w 710719"/>
                <a:gd name="connsiteY5" fmla="*/ 958161 h 958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10719" h="958161">
                  <a:moveTo>
                    <a:pt x="325633" y="0"/>
                  </a:moveTo>
                  <a:lnTo>
                    <a:pt x="710719" y="0"/>
                  </a:lnTo>
                  <a:lnTo>
                    <a:pt x="430222" y="825375"/>
                  </a:lnTo>
                  <a:cubicBezTo>
                    <a:pt x="416883" y="864579"/>
                    <a:pt x="390851" y="896512"/>
                    <a:pt x="352120" y="921170"/>
                  </a:cubicBezTo>
                  <a:cubicBezTo>
                    <a:pt x="313390" y="945831"/>
                    <a:pt x="273792" y="958161"/>
                    <a:pt x="233323" y="958161"/>
                  </a:cubicBezTo>
                  <a:lnTo>
                    <a:pt x="0" y="958161"/>
                  </a:lnTo>
                  <a:close/>
                </a:path>
              </a:pathLst>
            </a:custGeom>
            <a:grpFill/>
            <a:ln w="6350"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 sz="13000" b="1" i="1" dirty="0">
                <a:ln w="28575"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71DCE44D-2E10-9989-AEC5-A49FF8D66BFD}"/>
                </a:ext>
              </a:extLst>
            </p:cNvPr>
            <p:cNvSpPr txBox="1"/>
            <p:nvPr/>
          </p:nvSpPr>
          <p:spPr>
            <a:xfrm>
              <a:off x="6393134" y="3186398"/>
              <a:ext cx="461682" cy="332059"/>
            </a:xfrm>
            <a:custGeom>
              <a:avLst/>
              <a:gdLst>
                <a:gd name="connsiteX0" fmla="*/ 112851 w 461682"/>
                <a:gd name="connsiteY0" fmla="*/ 0 h 332059"/>
                <a:gd name="connsiteX1" fmla="*/ 461682 w 461682"/>
                <a:gd name="connsiteY1" fmla="*/ 0 h 332059"/>
                <a:gd name="connsiteX2" fmla="*/ 389711 w 461682"/>
                <a:gd name="connsiteY2" fmla="*/ 211777 h 332059"/>
                <a:gd name="connsiteX3" fmla="*/ 318964 w 461682"/>
                <a:gd name="connsiteY3" fmla="*/ 298551 h 332059"/>
                <a:gd name="connsiteX4" fmla="*/ 211353 w 461682"/>
                <a:gd name="connsiteY4" fmla="*/ 332059 h 332059"/>
                <a:gd name="connsiteX5" fmla="*/ 0 w 461682"/>
                <a:gd name="connsiteY5" fmla="*/ 332059 h 332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1682" h="332059">
                  <a:moveTo>
                    <a:pt x="112851" y="0"/>
                  </a:moveTo>
                  <a:lnTo>
                    <a:pt x="461682" y="0"/>
                  </a:lnTo>
                  <a:lnTo>
                    <a:pt x="389711" y="211777"/>
                  </a:lnTo>
                  <a:cubicBezTo>
                    <a:pt x="377628" y="247289"/>
                    <a:pt x="354048" y="276215"/>
                    <a:pt x="318964" y="298551"/>
                  </a:cubicBezTo>
                  <a:cubicBezTo>
                    <a:pt x="283880" y="320890"/>
                    <a:pt x="248011" y="332059"/>
                    <a:pt x="211353" y="332059"/>
                  </a:cubicBezTo>
                  <a:lnTo>
                    <a:pt x="0" y="332059"/>
                  </a:lnTo>
                  <a:close/>
                </a:path>
              </a:pathLst>
            </a:custGeom>
            <a:grpFill/>
            <a:ln w="6350"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 sz="13000" b="1" i="1" dirty="0">
                <a:ln w="28575"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</p:grpSp>
      <p:grpSp>
        <p:nvGrpSpPr>
          <p:cNvPr id="143" name="그룹 142">
            <a:extLst>
              <a:ext uri="{FF2B5EF4-FFF2-40B4-BE49-F238E27FC236}">
                <a16:creationId xmlns:a16="http://schemas.microsoft.com/office/drawing/2014/main" id="{59A34AF5-D4AF-0451-453F-58D329A226A8}"/>
              </a:ext>
            </a:extLst>
          </p:cNvPr>
          <p:cNvGrpSpPr/>
          <p:nvPr/>
        </p:nvGrpSpPr>
        <p:grpSpPr>
          <a:xfrm>
            <a:off x="2554890" y="2082146"/>
            <a:ext cx="3453891" cy="194135"/>
            <a:chOff x="7931714" y="3236683"/>
            <a:chExt cx="3453891" cy="194135"/>
          </a:xfrm>
          <a:solidFill>
            <a:srgbClr val="6D41FA"/>
          </a:solidFill>
        </p:grpSpPr>
        <p:sp>
          <p:nvSpPr>
            <p:cNvPr id="144" name="Freeform 9">
              <a:extLst>
                <a:ext uri="{FF2B5EF4-FFF2-40B4-BE49-F238E27FC236}">
                  <a16:creationId xmlns:a16="http://schemas.microsoft.com/office/drawing/2014/main" id="{A1763B14-E5AE-69AD-75FF-6752423C981B}"/>
                </a:ext>
              </a:extLst>
            </p:cNvPr>
            <p:cNvSpPr>
              <a:spLocks/>
            </p:cNvSpPr>
            <p:nvPr/>
          </p:nvSpPr>
          <p:spPr bwMode="auto">
            <a:xfrm>
              <a:off x="7931714" y="3256470"/>
              <a:ext cx="117118" cy="154560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46" name="Group 16">
              <a:extLst>
                <a:ext uri="{FF2B5EF4-FFF2-40B4-BE49-F238E27FC236}">
                  <a16:creationId xmlns:a16="http://schemas.microsoft.com/office/drawing/2014/main" id="{4E1CADA9-6517-4ECA-3EA6-F55B6CB95534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8575786" y="3237047"/>
              <a:ext cx="168268" cy="193407"/>
              <a:chOff x="1039" y="1681"/>
              <a:chExt cx="1071" cy="1231"/>
            </a:xfrm>
            <a:grpFill/>
          </p:grpSpPr>
          <p:sp>
            <p:nvSpPr>
              <p:cNvPr id="165" name="Freeform 17">
                <a:extLst>
                  <a:ext uri="{FF2B5EF4-FFF2-40B4-BE49-F238E27FC236}">
                    <a16:creationId xmlns:a16="http://schemas.microsoft.com/office/drawing/2014/main" id="{1A3397DF-A2E1-F842-C59F-B9485924EBF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39" y="1681"/>
                <a:ext cx="1071" cy="1099"/>
              </a:xfrm>
              <a:custGeom>
                <a:avLst/>
                <a:gdLst>
                  <a:gd name="T0" fmla="*/ 3169 w 3212"/>
                  <a:gd name="T1" fmla="*/ 566 h 3298"/>
                  <a:gd name="T2" fmla="*/ 3035 w 3212"/>
                  <a:gd name="T3" fmla="*/ 475 h 3298"/>
                  <a:gd name="T4" fmla="*/ 2711 w 3212"/>
                  <a:gd name="T5" fmla="*/ 199 h 3298"/>
                  <a:gd name="T6" fmla="*/ 2384 w 3212"/>
                  <a:gd name="T7" fmla="*/ 19 h 3298"/>
                  <a:gd name="T8" fmla="*/ 2347 w 3212"/>
                  <a:gd name="T9" fmla="*/ 4 h 3298"/>
                  <a:gd name="T10" fmla="*/ 2278 w 3212"/>
                  <a:gd name="T11" fmla="*/ 47 h 3298"/>
                  <a:gd name="T12" fmla="*/ 2171 w 3212"/>
                  <a:gd name="T13" fmla="*/ 190 h 3298"/>
                  <a:gd name="T14" fmla="*/ 1698 w 3212"/>
                  <a:gd name="T15" fmla="*/ 610 h 3298"/>
                  <a:gd name="T16" fmla="*/ 716 w 3212"/>
                  <a:gd name="T17" fmla="*/ 1337 h 3298"/>
                  <a:gd name="T18" fmla="*/ 296 w 3212"/>
                  <a:gd name="T19" fmla="*/ 1713 h 3298"/>
                  <a:gd name="T20" fmla="*/ 59 w 3212"/>
                  <a:gd name="T21" fmla="*/ 2061 h 3298"/>
                  <a:gd name="T22" fmla="*/ 0 w 3212"/>
                  <a:gd name="T23" fmla="*/ 2479 h 3298"/>
                  <a:gd name="T24" fmla="*/ 29 w 3212"/>
                  <a:gd name="T25" fmla="*/ 2758 h 3298"/>
                  <a:gd name="T26" fmla="*/ 183 w 3212"/>
                  <a:gd name="T27" fmla="*/ 2915 h 3298"/>
                  <a:gd name="T28" fmla="*/ 615 w 3212"/>
                  <a:gd name="T29" fmla="*/ 3255 h 3298"/>
                  <a:gd name="T30" fmla="*/ 886 w 3212"/>
                  <a:gd name="T31" fmla="*/ 3291 h 3298"/>
                  <a:gd name="T32" fmla="*/ 1138 w 3212"/>
                  <a:gd name="T33" fmla="*/ 3171 h 3298"/>
                  <a:gd name="T34" fmla="*/ 1808 w 3212"/>
                  <a:gd name="T35" fmla="*/ 2600 h 3298"/>
                  <a:gd name="T36" fmla="*/ 2812 w 3212"/>
                  <a:gd name="T37" fmla="*/ 1724 h 3298"/>
                  <a:gd name="T38" fmla="*/ 3103 w 3212"/>
                  <a:gd name="T39" fmla="*/ 1438 h 3298"/>
                  <a:gd name="T40" fmla="*/ 3146 w 3212"/>
                  <a:gd name="T41" fmla="*/ 1401 h 3298"/>
                  <a:gd name="T42" fmla="*/ 3193 w 3212"/>
                  <a:gd name="T43" fmla="*/ 1183 h 3298"/>
                  <a:gd name="T44" fmla="*/ 3208 w 3212"/>
                  <a:gd name="T45" fmla="*/ 620 h 3298"/>
                  <a:gd name="T46" fmla="*/ 1001 w 3212"/>
                  <a:gd name="T47" fmla="*/ 3114 h 3298"/>
                  <a:gd name="T48" fmla="*/ 881 w 3212"/>
                  <a:gd name="T49" fmla="*/ 3066 h 3298"/>
                  <a:gd name="T50" fmla="*/ 844 w 3212"/>
                  <a:gd name="T51" fmla="*/ 2610 h 3298"/>
                  <a:gd name="T52" fmla="*/ 840 w 3212"/>
                  <a:gd name="T53" fmla="*/ 2398 h 3298"/>
                  <a:gd name="T54" fmla="*/ 401 w 3212"/>
                  <a:gd name="T55" fmla="*/ 2082 h 3298"/>
                  <a:gd name="T56" fmla="*/ 241 w 3212"/>
                  <a:gd name="T57" fmla="*/ 1969 h 3298"/>
                  <a:gd name="T58" fmla="*/ 752 w 3212"/>
                  <a:gd name="T59" fmla="*/ 2141 h 3298"/>
                  <a:gd name="T60" fmla="*/ 1034 w 3212"/>
                  <a:gd name="T61" fmla="*/ 2354 h 3298"/>
                  <a:gd name="T62" fmla="*/ 1418 w 3212"/>
                  <a:gd name="T63" fmla="*/ 2074 h 3298"/>
                  <a:gd name="T64" fmla="*/ 1624 w 3212"/>
                  <a:gd name="T65" fmla="*/ 1847 h 3298"/>
                  <a:gd name="T66" fmla="*/ 1420 w 3212"/>
                  <a:gd name="T67" fmla="*/ 1596 h 3298"/>
                  <a:gd name="T68" fmla="*/ 1082 w 3212"/>
                  <a:gd name="T69" fmla="*/ 1248 h 3298"/>
                  <a:gd name="T70" fmla="*/ 1614 w 3212"/>
                  <a:gd name="T71" fmla="*/ 825 h 3298"/>
                  <a:gd name="T72" fmla="*/ 2194 w 3212"/>
                  <a:gd name="T73" fmla="*/ 338 h 3298"/>
                  <a:gd name="T74" fmla="*/ 2374 w 3212"/>
                  <a:gd name="T75" fmla="*/ 118 h 3298"/>
                  <a:gd name="T76" fmla="*/ 2661 w 3212"/>
                  <a:gd name="T77" fmla="*/ 304 h 3298"/>
                  <a:gd name="T78" fmla="*/ 2993 w 3212"/>
                  <a:gd name="T79" fmla="*/ 603 h 3298"/>
                  <a:gd name="T80" fmla="*/ 2474 w 3212"/>
                  <a:gd name="T81" fmla="*/ 1257 h 3298"/>
                  <a:gd name="T82" fmla="*/ 1732 w 3212"/>
                  <a:gd name="T83" fmla="*/ 1951 h 3298"/>
                  <a:gd name="T84" fmla="*/ 1047 w 3212"/>
                  <a:gd name="T85" fmla="*/ 2462 h 3298"/>
                  <a:gd name="T86" fmla="*/ 1012 w 3212"/>
                  <a:gd name="T87" fmla="*/ 2472 h 3298"/>
                  <a:gd name="T88" fmla="*/ 3078 w 3212"/>
                  <a:gd name="T89" fmla="*/ 1147 h 3298"/>
                  <a:gd name="T90" fmla="*/ 3067 w 3212"/>
                  <a:gd name="T91" fmla="*/ 1301 h 3298"/>
                  <a:gd name="T92" fmla="*/ 3051 w 3212"/>
                  <a:gd name="T93" fmla="*/ 1343 h 3298"/>
                  <a:gd name="T94" fmla="*/ 3018 w 3212"/>
                  <a:gd name="T95" fmla="*/ 1366 h 3298"/>
                  <a:gd name="T96" fmla="*/ 2890 w 3212"/>
                  <a:gd name="T97" fmla="*/ 1493 h 3298"/>
                  <a:gd name="T98" fmla="*/ 1823 w 3212"/>
                  <a:gd name="T99" fmla="*/ 2434 h 3298"/>
                  <a:gd name="T100" fmla="*/ 1765 w 3212"/>
                  <a:gd name="T101" fmla="*/ 2231 h 3298"/>
                  <a:gd name="T102" fmla="*/ 1749 w 3212"/>
                  <a:gd name="T103" fmla="*/ 2105 h 3298"/>
                  <a:gd name="T104" fmla="*/ 2236 w 3212"/>
                  <a:gd name="T105" fmla="*/ 1651 h 3298"/>
                  <a:gd name="T106" fmla="*/ 3095 w 3212"/>
                  <a:gd name="T107" fmla="*/ 770 h 3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212" h="3298">
                    <a:moveTo>
                      <a:pt x="3208" y="620"/>
                    </a:moveTo>
                    <a:lnTo>
                      <a:pt x="3206" y="606"/>
                    </a:lnTo>
                    <a:lnTo>
                      <a:pt x="3192" y="581"/>
                    </a:lnTo>
                    <a:lnTo>
                      <a:pt x="3169" y="566"/>
                    </a:lnTo>
                    <a:lnTo>
                      <a:pt x="3143" y="561"/>
                    </a:lnTo>
                    <a:lnTo>
                      <a:pt x="3130" y="564"/>
                    </a:lnTo>
                    <a:lnTo>
                      <a:pt x="3101" y="533"/>
                    </a:lnTo>
                    <a:lnTo>
                      <a:pt x="3035" y="475"/>
                    </a:lnTo>
                    <a:lnTo>
                      <a:pt x="3003" y="448"/>
                    </a:lnTo>
                    <a:lnTo>
                      <a:pt x="2931" y="383"/>
                    </a:lnTo>
                    <a:lnTo>
                      <a:pt x="2786" y="258"/>
                    </a:lnTo>
                    <a:lnTo>
                      <a:pt x="2711" y="199"/>
                    </a:lnTo>
                    <a:lnTo>
                      <a:pt x="2651" y="148"/>
                    </a:lnTo>
                    <a:lnTo>
                      <a:pt x="2507" y="53"/>
                    </a:lnTo>
                    <a:lnTo>
                      <a:pt x="2432" y="24"/>
                    </a:lnTo>
                    <a:lnTo>
                      <a:pt x="2384" y="19"/>
                    </a:lnTo>
                    <a:lnTo>
                      <a:pt x="2363" y="20"/>
                    </a:lnTo>
                    <a:lnTo>
                      <a:pt x="2361" y="17"/>
                    </a:lnTo>
                    <a:lnTo>
                      <a:pt x="2358" y="14"/>
                    </a:lnTo>
                    <a:lnTo>
                      <a:pt x="2347" y="4"/>
                    </a:lnTo>
                    <a:lnTo>
                      <a:pt x="2320" y="0"/>
                    </a:lnTo>
                    <a:lnTo>
                      <a:pt x="2294" y="10"/>
                    </a:lnTo>
                    <a:lnTo>
                      <a:pt x="2278" y="32"/>
                    </a:lnTo>
                    <a:lnTo>
                      <a:pt x="2278" y="47"/>
                    </a:lnTo>
                    <a:lnTo>
                      <a:pt x="2276" y="62"/>
                    </a:lnTo>
                    <a:lnTo>
                      <a:pt x="2253" y="102"/>
                    </a:lnTo>
                    <a:lnTo>
                      <a:pt x="2199" y="163"/>
                    </a:lnTo>
                    <a:lnTo>
                      <a:pt x="2171" y="190"/>
                    </a:lnTo>
                    <a:lnTo>
                      <a:pt x="2102" y="260"/>
                    </a:lnTo>
                    <a:lnTo>
                      <a:pt x="1952" y="394"/>
                    </a:lnTo>
                    <a:lnTo>
                      <a:pt x="1878" y="459"/>
                    </a:lnTo>
                    <a:lnTo>
                      <a:pt x="1698" y="610"/>
                    </a:lnTo>
                    <a:lnTo>
                      <a:pt x="1326" y="897"/>
                    </a:lnTo>
                    <a:lnTo>
                      <a:pt x="1138" y="1036"/>
                    </a:lnTo>
                    <a:lnTo>
                      <a:pt x="969" y="1157"/>
                    </a:lnTo>
                    <a:lnTo>
                      <a:pt x="716" y="1337"/>
                    </a:lnTo>
                    <a:lnTo>
                      <a:pt x="553" y="1467"/>
                    </a:lnTo>
                    <a:lnTo>
                      <a:pt x="475" y="1536"/>
                    </a:lnTo>
                    <a:lnTo>
                      <a:pt x="415" y="1592"/>
                    </a:lnTo>
                    <a:lnTo>
                      <a:pt x="296" y="1713"/>
                    </a:lnTo>
                    <a:lnTo>
                      <a:pt x="186" y="1845"/>
                    </a:lnTo>
                    <a:lnTo>
                      <a:pt x="117" y="1951"/>
                    </a:lnTo>
                    <a:lnTo>
                      <a:pt x="77" y="2024"/>
                    </a:lnTo>
                    <a:lnTo>
                      <a:pt x="59" y="2061"/>
                    </a:lnTo>
                    <a:lnTo>
                      <a:pt x="44" y="2100"/>
                    </a:lnTo>
                    <a:lnTo>
                      <a:pt x="21" y="2181"/>
                    </a:lnTo>
                    <a:lnTo>
                      <a:pt x="2" y="2306"/>
                    </a:lnTo>
                    <a:lnTo>
                      <a:pt x="0" y="2479"/>
                    </a:lnTo>
                    <a:lnTo>
                      <a:pt x="12" y="2650"/>
                    </a:lnTo>
                    <a:lnTo>
                      <a:pt x="18" y="2732"/>
                    </a:lnTo>
                    <a:lnTo>
                      <a:pt x="19" y="2742"/>
                    </a:lnTo>
                    <a:lnTo>
                      <a:pt x="29" y="2758"/>
                    </a:lnTo>
                    <a:lnTo>
                      <a:pt x="49" y="2771"/>
                    </a:lnTo>
                    <a:lnTo>
                      <a:pt x="67" y="2770"/>
                    </a:lnTo>
                    <a:lnTo>
                      <a:pt x="101" y="2817"/>
                    </a:lnTo>
                    <a:lnTo>
                      <a:pt x="183" y="2915"/>
                    </a:lnTo>
                    <a:lnTo>
                      <a:pt x="278" y="3016"/>
                    </a:lnTo>
                    <a:lnTo>
                      <a:pt x="383" y="3109"/>
                    </a:lnTo>
                    <a:lnTo>
                      <a:pt x="497" y="3193"/>
                    </a:lnTo>
                    <a:lnTo>
                      <a:pt x="615" y="3255"/>
                    </a:lnTo>
                    <a:lnTo>
                      <a:pt x="704" y="3285"/>
                    </a:lnTo>
                    <a:lnTo>
                      <a:pt x="765" y="3297"/>
                    </a:lnTo>
                    <a:lnTo>
                      <a:pt x="825" y="3298"/>
                    </a:lnTo>
                    <a:lnTo>
                      <a:pt x="886" y="3291"/>
                    </a:lnTo>
                    <a:lnTo>
                      <a:pt x="916" y="3282"/>
                    </a:lnTo>
                    <a:lnTo>
                      <a:pt x="955" y="3271"/>
                    </a:lnTo>
                    <a:lnTo>
                      <a:pt x="1030" y="3236"/>
                    </a:lnTo>
                    <a:lnTo>
                      <a:pt x="1138" y="3171"/>
                    </a:lnTo>
                    <a:lnTo>
                      <a:pt x="1342" y="3009"/>
                    </a:lnTo>
                    <a:lnTo>
                      <a:pt x="1463" y="2899"/>
                    </a:lnTo>
                    <a:lnTo>
                      <a:pt x="1634" y="2748"/>
                    </a:lnTo>
                    <a:lnTo>
                      <a:pt x="1808" y="2600"/>
                    </a:lnTo>
                    <a:lnTo>
                      <a:pt x="2017" y="2424"/>
                    </a:lnTo>
                    <a:lnTo>
                      <a:pt x="2429" y="2066"/>
                    </a:lnTo>
                    <a:lnTo>
                      <a:pt x="2633" y="1884"/>
                    </a:lnTo>
                    <a:lnTo>
                      <a:pt x="2812" y="1724"/>
                    </a:lnTo>
                    <a:lnTo>
                      <a:pt x="2987" y="1560"/>
                    </a:lnTo>
                    <a:lnTo>
                      <a:pt x="3021" y="1530"/>
                    </a:lnTo>
                    <a:lnTo>
                      <a:pt x="3075" y="1478"/>
                    </a:lnTo>
                    <a:lnTo>
                      <a:pt x="3103" y="1438"/>
                    </a:lnTo>
                    <a:lnTo>
                      <a:pt x="3111" y="1416"/>
                    </a:lnTo>
                    <a:lnTo>
                      <a:pt x="3124" y="1415"/>
                    </a:lnTo>
                    <a:lnTo>
                      <a:pt x="3134" y="1409"/>
                    </a:lnTo>
                    <a:lnTo>
                      <a:pt x="3146" y="1401"/>
                    </a:lnTo>
                    <a:lnTo>
                      <a:pt x="3163" y="1378"/>
                    </a:lnTo>
                    <a:lnTo>
                      <a:pt x="3180" y="1337"/>
                    </a:lnTo>
                    <a:lnTo>
                      <a:pt x="3192" y="1241"/>
                    </a:lnTo>
                    <a:lnTo>
                      <a:pt x="3193" y="1183"/>
                    </a:lnTo>
                    <a:lnTo>
                      <a:pt x="3202" y="1042"/>
                    </a:lnTo>
                    <a:lnTo>
                      <a:pt x="3212" y="832"/>
                    </a:lnTo>
                    <a:lnTo>
                      <a:pt x="3212" y="691"/>
                    </a:lnTo>
                    <a:lnTo>
                      <a:pt x="3208" y="620"/>
                    </a:lnTo>
                    <a:close/>
                    <a:moveTo>
                      <a:pt x="1004" y="2495"/>
                    </a:moveTo>
                    <a:lnTo>
                      <a:pt x="998" y="2649"/>
                    </a:lnTo>
                    <a:lnTo>
                      <a:pt x="999" y="2958"/>
                    </a:lnTo>
                    <a:lnTo>
                      <a:pt x="1001" y="3114"/>
                    </a:lnTo>
                    <a:lnTo>
                      <a:pt x="942" y="3145"/>
                    </a:lnTo>
                    <a:lnTo>
                      <a:pt x="880" y="3170"/>
                    </a:lnTo>
                    <a:lnTo>
                      <a:pt x="884" y="3137"/>
                    </a:lnTo>
                    <a:lnTo>
                      <a:pt x="881" y="3066"/>
                    </a:lnTo>
                    <a:lnTo>
                      <a:pt x="868" y="2961"/>
                    </a:lnTo>
                    <a:lnTo>
                      <a:pt x="860" y="2895"/>
                    </a:lnTo>
                    <a:lnTo>
                      <a:pt x="850" y="2780"/>
                    </a:lnTo>
                    <a:lnTo>
                      <a:pt x="844" y="2610"/>
                    </a:lnTo>
                    <a:lnTo>
                      <a:pt x="850" y="2495"/>
                    </a:lnTo>
                    <a:lnTo>
                      <a:pt x="857" y="2439"/>
                    </a:lnTo>
                    <a:lnTo>
                      <a:pt x="856" y="2424"/>
                    </a:lnTo>
                    <a:lnTo>
                      <a:pt x="840" y="2398"/>
                    </a:lnTo>
                    <a:lnTo>
                      <a:pt x="828" y="2390"/>
                    </a:lnTo>
                    <a:lnTo>
                      <a:pt x="717" y="2318"/>
                    </a:lnTo>
                    <a:lnTo>
                      <a:pt x="506" y="2162"/>
                    </a:lnTo>
                    <a:lnTo>
                      <a:pt x="401" y="2082"/>
                    </a:lnTo>
                    <a:lnTo>
                      <a:pt x="382" y="2064"/>
                    </a:lnTo>
                    <a:lnTo>
                      <a:pt x="314" y="2010"/>
                    </a:lnTo>
                    <a:lnTo>
                      <a:pt x="264" y="1978"/>
                    </a:lnTo>
                    <a:lnTo>
                      <a:pt x="241" y="1969"/>
                    </a:lnTo>
                    <a:lnTo>
                      <a:pt x="294" y="1899"/>
                    </a:lnTo>
                    <a:lnTo>
                      <a:pt x="350" y="1830"/>
                    </a:lnTo>
                    <a:lnTo>
                      <a:pt x="510" y="1955"/>
                    </a:lnTo>
                    <a:lnTo>
                      <a:pt x="752" y="2141"/>
                    </a:lnTo>
                    <a:lnTo>
                      <a:pt x="909" y="2270"/>
                    </a:lnTo>
                    <a:lnTo>
                      <a:pt x="985" y="2338"/>
                    </a:lnTo>
                    <a:lnTo>
                      <a:pt x="999" y="2349"/>
                    </a:lnTo>
                    <a:lnTo>
                      <a:pt x="1034" y="2354"/>
                    </a:lnTo>
                    <a:lnTo>
                      <a:pt x="1053" y="2346"/>
                    </a:lnTo>
                    <a:lnTo>
                      <a:pt x="1132" y="2302"/>
                    </a:lnTo>
                    <a:lnTo>
                      <a:pt x="1280" y="2195"/>
                    </a:lnTo>
                    <a:lnTo>
                      <a:pt x="1418" y="2074"/>
                    </a:lnTo>
                    <a:lnTo>
                      <a:pt x="1548" y="1943"/>
                    </a:lnTo>
                    <a:lnTo>
                      <a:pt x="1610" y="1877"/>
                    </a:lnTo>
                    <a:lnTo>
                      <a:pt x="1617" y="1868"/>
                    </a:lnTo>
                    <a:lnTo>
                      <a:pt x="1624" y="1847"/>
                    </a:lnTo>
                    <a:lnTo>
                      <a:pt x="1626" y="1827"/>
                    </a:lnTo>
                    <a:lnTo>
                      <a:pt x="1617" y="1807"/>
                    </a:lnTo>
                    <a:lnTo>
                      <a:pt x="1610" y="1796"/>
                    </a:lnTo>
                    <a:lnTo>
                      <a:pt x="1420" y="1596"/>
                    </a:lnTo>
                    <a:lnTo>
                      <a:pt x="1231" y="1395"/>
                    </a:lnTo>
                    <a:lnTo>
                      <a:pt x="1201" y="1360"/>
                    </a:lnTo>
                    <a:lnTo>
                      <a:pt x="1132" y="1288"/>
                    </a:lnTo>
                    <a:lnTo>
                      <a:pt x="1082" y="1248"/>
                    </a:lnTo>
                    <a:lnTo>
                      <a:pt x="1056" y="1235"/>
                    </a:lnTo>
                    <a:lnTo>
                      <a:pt x="1244" y="1103"/>
                    </a:lnTo>
                    <a:lnTo>
                      <a:pt x="1430" y="964"/>
                    </a:lnTo>
                    <a:lnTo>
                      <a:pt x="1614" y="825"/>
                    </a:lnTo>
                    <a:lnTo>
                      <a:pt x="1885" y="607"/>
                    </a:lnTo>
                    <a:lnTo>
                      <a:pt x="2060" y="458"/>
                    </a:lnTo>
                    <a:lnTo>
                      <a:pt x="2145" y="380"/>
                    </a:lnTo>
                    <a:lnTo>
                      <a:pt x="2194" y="338"/>
                    </a:lnTo>
                    <a:lnTo>
                      <a:pt x="2299" y="235"/>
                    </a:lnTo>
                    <a:lnTo>
                      <a:pt x="2344" y="177"/>
                    </a:lnTo>
                    <a:lnTo>
                      <a:pt x="2367" y="138"/>
                    </a:lnTo>
                    <a:lnTo>
                      <a:pt x="2374" y="118"/>
                    </a:lnTo>
                    <a:lnTo>
                      <a:pt x="2422" y="140"/>
                    </a:lnTo>
                    <a:lnTo>
                      <a:pt x="2466" y="163"/>
                    </a:lnTo>
                    <a:lnTo>
                      <a:pt x="2534" y="206"/>
                    </a:lnTo>
                    <a:lnTo>
                      <a:pt x="2661" y="304"/>
                    </a:lnTo>
                    <a:lnTo>
                      <a:pt x="2721" y="354"/>
                    </a:lnTo>
                    <a:lnTo>
                      <a:pt x="2833" y="453"/>
                    </a:lnTo>
                    <a:lnTo>
                      <a:pt x="2944" y="554"/>
                    </a:lnTo>
                    <a:lnTo>
                      <a:pt x="2993" y="603"/>
                    </a:lnTo>
                    <a:lnTo>
                      <a:pt x="3048" y="646"/>
                    </a:lnTo>
                    <a:lnTo>
                      <a:pt x="2937" y="771"/>
                    </a:lnTo>
                    <a:lnTo>
                      <a:pt x="2708" y="1016"/>
                    </a:lnTo>
                    <a:lnTo>
                      <a:pt x="2474" y="1257"/>
                    </a:lnTo>
                    <a:lnTo>
                      <a:pt x="2233" y="1490"/>
                    </a:lnTo>
                    <a:lnTo>
                      <a:pt x="2112" y="1605"/>
                    </a:lnTo>
                    <a:lnTo>
                      <a:pt x="1987" y="1720"/>
                    </a:lnTo>
                    <a:lnTo>
                      <a:pt x="1732" y="1951"/>
                    </a:lnTo>
                    <a:lnTo>
                      <a:pt x="1467" y="2169"/>
                    </a:lnTo>
                    <a:lnTo>
                      <a:pt x="1261" y="2322"/>
                    </a:lnTo>
                    <a:lnTo>
                      <a:pt x="1120" y="2417"/>
                    </a:lnTo>
                    <a:lnTo>
                      <a:pt x="1047" y="2462"/>
                    </a:lnTo>
                    <a:lnTo>
                      <a:pt x="1047" y="2462"/>
                    </a:lnTo>
                    <a:lnTo>
                      <a:pt x="1047" y="2463"/>
                    </a:lnTo>
                    <a:lnTo>
                      <a:pt x="1033" y="2460"/>
                    </a:lnTo>
                    <a:lnTo>
                      <a:pt x="1012" y="2472"/>
                    </a:lnTo>
                    <a:lnTo>
                      <a:pt x="1005" y="2485"/>
                    </a:lnTo>
                    <a:lnTo>
                      <a:pt x="1004" y="2495"/>
                    </a:lnTo>
                    <a:close/>
                    <a:moveTo>
                      <a:pt x="3082" y="1081"/>
                    </a:moveTo>
                    <a:lnTo>
                      <a:pt x="3078" y="1147"/>
                    </a:lnTo>
                    <a:lnTo>
                      <a:pt x="3074" y="1213"/>
                    </a:lnTo>
                    <a:lnTo>
                      <a:pt x="3072" y="1247"/>
                    </a:lnTo>
                    <a:lnTo>
                      <a:pt x="3069" y="1280"/>
                    </a:lnTo>
                    <a:lnTo>
                      <a:pt x="3067" y="1301"/>
                    </a:lnTo>
                    <a:lnTo>
                      <a:pt x="3065" y="1316"/>
                    </a:lnTo>
                    <a:lnTo>
                      <a:pt x="3059" y="1320"/>
                    </a:lnTo>
                    <a:lnTo>
                      <a:pt x="3052" y="1334"/>
                    </a:lnTo>
                    <a:lnTo>
                      <a:pt x="3051" y="1343"/>
                    </a:lnTo>
                    <a:lnTo>
                      <a:pt x="3038" y="1349"/>
                    </a:lnTo>
                    <a:lnTo>
                      <a:pt x="3018" y="1372"/>
                    </a:lnTo>
                    <a:lnTo>
                      <a:pt x="3016" y="1389"/>
                    </a:lnTo>
                    <a:lnTo>
                      <a:pt x="3018" y="1366"/>
                    </a:lnTo>
                    <a:lnTo>
                      <a:pt x="3010" y="1369"/>
                    </a:lnTo>
                    <a:lnTo>
                      <a:pt x="2990" y="1393"/>
                    </a:lnTo>
                    <a:lnTo>
                      <a:pt x="2941" y="1444"/>
                    </a:lnTo>
                    <a:lnTo>
                      <a:pt x="2890" y="1493"/>
                    </a:lnTo>
                    <a:lnTo>
                      <a:pt x="2734" y="1637"/>
                    </a:lnTo>
                    <a:lnTo>
                      <a:pt x="2574" y="1779"/>
                    </a:lnTo>
                    <a:lnTo>
                      <a:pt x="2201" y="2110"/>
                    </a:lnTo>
                    <a:lnTo>
                      <a:pt x="1823" y="2434"/>
                    </a:lnTo>
                    <a:lnTo>
                      <a:pt x="1804" y="2451"/>
                    </a:lnTo>
                    <a:lnTo>
                      <a:pt x="1785" y="2467"/>
                    </a:lnTo>
                    <a:lnTo>
                      <a:pt x="1778" y="2349"/>
                    </a:lnTo>
                    <a:lnTo>
                      <a:pt x="1765" y="2231"/>
                    </a:lnTo>
                    <a:lnTo>
                      <a:pt x="1764" y="2181"/>
                    </a:lnTo>
                    <a:lnTo>
                      <a:pt x="1765" y="2130"/>
                    </a:lnTo>
                    <a:lnTo>
                      <a:pt x="1764" y="2118"/>
                    </a:lnTo>
                    <a:lnTo>
                      <a:pt x="1749" y="2105"/>
                    </a:lnTo>
                    <a:lnTo>
                      <a:pt x="1739" y="2103"/>
                    </a:lnTo>
                    <a:lnTo>
                      <a:pt x="1927" y="1936"/>
                    </a:lnTo>
                    <a:lnTo>
                      <a:pt x="2106" y="1769"/>
                    </a:lnTo>
                    <a:lnTo>
                      <a:pt x="2236" y="1651"/>
                    </a:lnTo>
                    <a:lnTo>
                      <a:pt x="2489" y="1406"/>
                    </a:lnTo>
                    <a:lnTo>
                      <a:pt x="2737" y="1157"/>
                    </a:lnTo>
                    <a:lnTo>
                      <a:pt x="2977" y="901"/>
                    </a:lnTo>
                    <a:lnTo>
                      <a:pt x="3095" y="770"/>
                    </a:lnTo>
                    <a:lnTo>
                      <a:pt x="3093" y="926"/>
                    </a:lnTo>
                    <a:lnTo>
                      <a:pt x="3082" y="108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66" name="Freeform 18">
                <a:extLst>
                  <a:ext uri="{FF2B5EF4-FFF2-40B4-BE49-F238E27FC236}">
                    <a16:creationId xmlns:a16="http://schemas.microsoft.com/office/drawing/2014/main" id="{158EA2EE-DB9B-1B68-5DBC-56017D2FB0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8" y="2746"/>
                <a:ext cx="212" cy="132"/>
              </a:xfrm>
              <a:custGeom>
                <a:avLst/>
                <a:gdLst>
                  <a:gd name="T0" fmla="*/ 544 w 635"/>
                  <a:gd name="T1" fmla="*/ 0 h 398"/>
                  <a:gd name="T2" fmla="*/ 504 w 635"/>
                  <a:gd name="T3" fmla="*/ 18 h 398"/>
                  <a:gd name="T4" fmla="*/ 496 w 635"/>
                  <a:gd name="T5" fmla="*/ 52 h 398"/>
                  <a:gd name="T6" fmla="*/ 530 w 635"/>
                  <a:gd name="T7" fmla="*/ 177 h 398"/>
                  <a:gd name="T8" fmla="*/ 515 w 635"/>
                  <a:gd name="T9" fmla="*/ 226 h 398"/>
                  <a:gd name="T10" fmla="*/ 478 w 635"/>
                  <a:gd name="T11" fmla="*/ 262 h 398"/>
                  <a:gd name="T12" fmla="*/ 403 w 635"/>
                  <a:gd name="T13" fmla="*/ 291 h 398"/>
                  <a:gd name="T14" fmla="*/ 352 w 635"/>
                  <a:gd name="T15" fmla="*/ 272 h 398"/>
                  <a:gd name="T16" fmla="*/ 332 w 635"/>
                  <a:gd name="T17" fmla="*/ 226 h 398"/>
                  <a:gd name="T18" fmla="*/ 331 w 635"/>
                  <a:gd name="T19" fmla="*/ 198 h 398"/>
                  <a:gd name="T20" fmla="*/ 303 w 635"/>
                  <a:gd name="T21" fmla="*/ 164 h 398"/>
                  <a:gd name="T22" fmla="*/ 246 w 635"/>
                  <a:gd name="T23" fmla="*/ 180 h 398"/>
                  <a:gd name="T24" fmla="*/ 236 w 635"/>
                  <a:gd name="T25" fmla="*/ 209 h 398"/>
                  <a:gd name="T26" fmla="*/ 220 w 635"/>
                  <a:gd name="T27" fmla="*/ 268 h 398"/>
                  <a:gd name="T28" fmla="*/ 160 w 635"/>
                  <a:gd name="T29" fmla="*/ 310 h 398"/>
                  <a:gd name="T30" fmla="*/ 122 w 635"/>
                  <a:gd name="T31" fmla="*/ 304 h 398"/>
                  <a:gd name="T32" fmla="*/ 83 w 635"/>
                  <a:gd name="T33" fmla="*/ 270 h 398"/>
                  <a:gd name="T34" fmla="*/ 83 w 635"/>
                  <a:gd name="T35" fmla="*/ 182 h 398"/>
                  <a:gd name="T36" fmla="*/ 90 w 635"/>
                  <a:gd name="T37" fmla="*/ 149 h 398"/>
                  <a:gd name="T38" fmla="*/ 62 w 635"/>
                  <a:gd name="T39" fmla="*/ 126 h 398"/>
                  <a:gd name="T40" fmla="*/ 34 w 635"/>
                  <a:gd name="T41" fmla="*/ 139 h 398"/>
                  <a:gd name="T42" fmla="*/ 7 w 635"/>
                  <a:gd name="T43" fmla="*/ 193 h 398"/>
                  <a:gd name="T44" fmla="*/ 3 w 635"/>
                  <a:gd name="T45" fmla="*/ 268 h 398"/>
                  <a:gd name="T46" fmla="*/ 31 w 635"/>
                  <a:gd name="T47" fmla="*/ 336 h 398"/>
                  <a:gd name="T48" fmla="*/ 93 w 635"/>
                  <a:gd name="T49" fmla="*/ 383 h 398"/>
                  <a:gd name="T50" fmla="*/ 139 w 635"/>
                  <a:gd name="T51" fmla="*/ 398 h 398"/>
                  <a:gd name="T52" fmla="*/ 229 w 635"/>
                  <a:gd name="T53" fmla="*/ 383 h 398"/>
                  <a:gd name="T54" fmla="*/ 279 w 635"/>
                  <a:gd name="T55" fmla="*/ 339 h 398"/>
                  <a:gd name="T56" fmla="*/ 350 w 635"/>
                  <a:gd name="T57" fmla="*/ 379 h 398"/>
                  <a:gd name="T58" fmla="*/ 470 w 635"/>
                  <a:gd name="T59" fmla="*/ 375 h 398"/>
                  <a:gd name="T60" fmla="*/ 527 w 635"/>
                  <a:gd name="T61" fmla="*/ 350 h 398"/>
                  <a:gd name="T62" fmla="*/ 600 w 635"/>
                  <a:gd name="T63" fmla="*/ 271 h 398"/>
                  <a:gd name="T64" fmla="*/ 635 w 635"/>
                  <a:gd name="T65" fmla="*/ 166 h 398"/>
                  <a:gd name="T66" fmla="*/ 614 w 635"/>
                  <a:gd name="T67" fmla="*/ 64 h 398"/>
                  <a:gd name="T68" fmla="*/ 555 w 635"/>
                  <a:gd name="T69" fmla="*/ 6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35" h="398">
                    <a:moveTo>
                      <a:pt x="555" y="6"/>
                    </a:moveTo>
                    <a:lnTo>
                      <a:pt x="544" y="0"/>
                    </a:lnTo>
                    <a:lnTo>
                      <a:pt x="521" y="3"/>
                    </a:lnTo>
                    <a:lnTo>
                      <a:pt x="504" y="18"/>
                    </a:lnTo>
                    <a:lnTo>
                      <a:pt x="495" y="39"/>
                    </a:lnTo>
                    <a:lnTo>
                      <a:pt x="496" y="52"/>
                    </a:lnTo>
                    <a:lnTo>
                      <a:pt x="514" y="113"/>
                    </a:lnTo>
                    <a:lnTo>
                      <a:pt x="530" y="177"/>
                    </a:lnTo>
                    <a:lnTo>
                      <a:pt x="527" y="202"/>
                    </a:lnTo>
                    <a:lnTo>
                      <a:pt x="515" y="226"/>
                    </a:lnTo>
                    <a:lnTo>
                      <a:pt x="494" y="251"/>
                    </a:lnTo>
                    <a:lnTo>
                      <a:pt x="478" y="262"/>
                    </a:lnTo>
                    <a:lnTo>
                      <a:pt x="453" y="278"/>
                    </a:lnTo>
                    <a:lnTo>
                      <a:pt x="403" y="291"/>
                    </a:lnTo>
                    <a:lnTo>
                      <a:pt x="370" y="284"/>
                    </a:lnTo>
                    <a:lnTo>
                      <a:pt x="352" y="272"/>
                    </a:lnTo>
                    <a:lnTo>
                      <a:pt x="339" y="252"/>
                    </a:lnTo>
                    <a:lnTo>
                      <a:pt x="332" y="226"/>
                    </a:lnTo>
                    <a:lnTo>
                      <a:pt x="332" y="209"/>
                    </a:lnTo>
                    <a:lnTo>
                      <a:pt x="331" y="198"/>
                    </a:lnTo>
                    <a:lnTo>
                      <a:pt x="324" y="180"/>
                    </a:lnTo>
                    <a:lnTo>
                      <a:pt x="303" y="164"/>
                    </a:lnTo>
                    <a:lnTo>
                      <a:pt x="268" y="164"/>
                    </a:lnTo>
                    <a:lnTo>
                      <a:pt x="246" y="180"/>
                    </a:lnTo>
                    <a:lnTo>
                      <a:pt x="237" y="198"/>
                    </a:lnTo>
                    <a:lnTo>
                      <a:pt x="236" y="209"/>
                    </a:lnTo>
                    <a:lnTo>
                      <a:pt x="233" y="231"/>
                    </a:lnTo>
                    <a:lnTo>
                      <a:pt x="220" y="268"/>
                    </a:lnTo>
                    <a:lnTo>
                      <a:pt x="196" y="297"/>
                    </a:lnTo>
                    <a:lnTo>
                      <a:pt x="160" y="310"/>
                    </a:lnTo>
                    <a:lnTo>
                      <a:pt x="137" y="307"/>
                    </a:lnTo>
                    <a:lnTo>
                      <a:pt x="122" y="304"/>
                    </a:lnTo>
                    <a:lnTo>
                      <a:pt x="102" y="294"/>
                    </a:lnTo>
                    <a:lnTo>
                      <a:pt x="83" y="270"/>
                    </a:lnTo>
                    <a:lnTo>
                      <a:pt x="76" y="228"/>
                    </a:lnTo>
                    <a:lnTo>
                      <a:pt x="83" y="182"/>
                    </a:lnTo>
                    <a:lnTo>
                      <a:pt x="88" y="162"/>
                    </a:lnTo>
                    <a:lnTo>
                      <a:pt x="90" y="149"/>
                    </a:lnTo>
                    <a:lnTo>
                      <a:pt x="80" y="131"/>
                    </a:lnTo>
                    <a:lnTo>
                      <a:pt x="62" y="126"/>
                    </a:lnTo>
                    <a:lnTo>
                      <a:pt x="43" y="130"/>
                    </a:lnTo>
                    <a:lnTo>
                      <a:pt x="34" y="139"/>
                    </a:lnTo>
                    <a:lnTo>
                      <a:pt x="23" y="157"/>
                    </a:lnTo>
                    <a:lnTo>
                      <a:pt x="7" y="193"/>
                    </a:lnTo>
                    <a:lnTo>
                      <a:pt x="0" y="232"/>
                    </a:lnTo>
                    <a:lnTo>
                      <a:pt x="3" y="268"/>
                    </a:lnTo>
                    <a:lnTo>
                      <a:pt x="13" y="304"/>
                    </a:lnTo>
                    <a:lnTo>
                      <a:pt x="31" y="336"/>
                    </a:lnTo>
                    <a:lnTo>
                      <a:pt x="59" y="362"/>
                    </a:lnTo>
                    <a:lnTo>
                      <a:pt x="93" y="383"/>
                    </a:lnTo>
                    <a:lnTo>
                      <a:pt x="113" y="390"/>
                    </a:lnTo>
                    <a:lnTo>
                      <a:pt x="139" y="398"/>
                    </a:lnTo>
                    <a:lnTo>
                      <a:pt x="187" y="398"/>
                    </a:lnTo>
                    <a:lnTo>
                      <a:pt x="229" y="383"/>
                    </a:lnTo>
                    <a:lnTo>
                      <a:pt x="265" y="356"/>
                    </a:lnTo>
                    <a:lnTo>
                      <a:pt x="279" y="339"/>
                    </a:lnTo>
                    <a:lnTo>
                      <a:pt x="299" y="356"/>
                    </a:lnTo>
                    <a:lnTo>
                      <a:pt x="350" y="379"/>
                    </a:lnTo>
                    <a:lnTo>
                      <a:pt x="409" y="386"/>
                    </a:lnTo>
                    <a:lnTo>
                      <a:pt x="470" y="375"/>
                    </a:lnTo>
                    <a:lnTo>
                      <a:pt x="502" y="362"/>
                    </a:lnTo>
                    <a:lnTo>
                      <a:pt x="527" y="350"/>
                    </a:lnTo>
                    <a:lnTo>
                      <a:pt x="567" y="316"/>
                    </a:lnTo>
                    <a:lnTo>
                      <a:pt x="600" y="271"/>
                    </a:lnTo>
                    <a:lnTo>
                      <a:pt x="623" y="221"/>
                    </a:lnTo>
                    <a:lnTo>
                      <a:pt x="635" y="166"/>
                    </a:lnTo>
                    <a:lnTo>
                      <a:pt x="632" y="113"/>
                    </a:lnTo>
                    <a:lnTo>
                      <a:pt x="614" y="64"/>
                    </a:lnTo>
                    <a:lnTo>
                      <a:pt x="581" y="23"/>
                    </a:lnTo>
                    <a:lnTo>
                      <a:pt x="555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7" name="Freeform 19">
                <a:extLst>
                  <a:ext uri="{FF2B5EF4-FFF2-40B4-BE49-F238E27FC236}">
                    <a16:creationId xmlns:a16="http://schemas.microsoft.com/office/drawing/2014/main" id="{D003DCFB-7D53-379E-3975-B43EB7456D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55" y="2515"/>
                <a:ext cx="176" cy="179"/>
              </a:xfrm>
              <a:custGeom>
                <a:avLst/>
                <a:gdLst>
                  <a:gd name="T0" fmla="*/ 301 w 528"/>
                  <a:gd name="T1" fmla="*/ 1 h 538"/>
                  <a:gd name="T2" fmla="*/ 268 w 528"/>
                  <a:gd name="T3" fmla="*/ 27 h 538"/>
                  <a:gd name="T4" fmla="*/ 273 w 528"/>
                  <a:gd name="T5" fmla="*/ 82 h 538"/>
                  <a:gd name="T6" fmla="*/ 298 w 528"/>
                  <a:gd name="T7" fmla="*/ 95 h 538"/>
                  <a:gd name="T8" fmla="*/ 373 w 528"/>
                  <a:gd name="T9" fmla="*/ 112 h 538"/>
                  <a:gd name="T10" fmla="*/ 419 w 528"/>
                  <a:gd name="T11" fmla="*/ 145 h 538"/>
                  <a:gd name="T12" fmla="*/ 423 w 528"/>
                  <a:gd name="T13" fmla="*/ 191 h 538"/>
                  <a:gd name="T14" fmla="*/ 409 w 528"/>
                  <a:gd name="T15" fmla="*/ 220 h 538"/>
                  <a:gd name="T16" fmla="*/ 357 w 528"/>
                  <a:gd name="T17" fmla="*/ 265 h 538"/>
                  <a:gd name="T18" fmla="*/ 245 w 528"/>
                  <a:gd name="T19" fmla="*/ 269 h 538"/>
                  <a:gd name="T20" fmla="*/ 207 w 528"/>
                  <a:gd name="T21" fmla="*/ 256 h 538"/>
                  <a:gd name="T22" fmla="*/ 188 w 528"/>
                  <a:gd name="T23" fmla="*/ 250 h 538"/>
                  <a:gd name="T24" fmla="*/ 150 w 528"/>
                  <a:gd name="T25" fmla="*/ 268 h 538"/>
                  <a:gd name="T26" fmla="*/ 141 w 528"/>
                  <a:gd name="T27" fmla="*/ 324 h 538"/>
                  <a:gd name="T28" fmla="*/ 161 w 528"/>
                  <a:gd name="T29" fmla="*/ 341 h 538"/>
                  <a:gd name="T30" fmla="*/ 173 w 528"/>
                  <a:gd name="T31" fmla="*/ 347 h 538"/>
                  <a:gd name="T32" fmla="*/ 178 w 528"/>
                  <a:gd name="T33" fmla="*/ 348 h 538"/>
                  <a:gd name="T34" fmla="*/ 184 w 528"/>
                  <a:gd name="T35" fmla="*/ 351 h 538"/>
                  <a:gd name="T36" fmla="*/ 220 w 528"/>
                  <a:gd name="T37" fmla="*/ 367 h 538"/>
                  <a:gd name="T38" fmla="*/ 243 w 528"/>
                  <a:gd name="T39" fmla="*/ 399 h 538"/>
                  <a:gd name="T40" fmla="*/ 180 w 528"/>
                  <a:gd name="T41" fmla="*/ 443 h 538"/>
                  <a:gd name="T42" fmla="*/ 131 w 528"/>
                  <a:gd name="T43" fmla="*/ 456 h 538"/>
                  <a:gd name="T44" fmla="*/ 62 w 528"/>
                  <a:gd name="T45" fmla="*/ 456 h 538"/>
                  <a:gd name="T46" fmla="*/ 50 w 528"/>
                  <a:gd name="T47" fmla="*/ 443 h 538"/>
                  <a:gd name="T48" fmla="*/ 10 w 528"/>
                  <a:gd name="T49" fmla="*/ 446 h 538"/>
                  <a:gd name="T50" fmla="*/ 3 w 528"/>
                  <a:gd name="T51" fmla="*/ 475 h 538"/>
                  <a:gd name="T52" fmla="*/ 45 w 528"/>
                  <a:gd name="T53" fmla="*/ 525 h 538"/>
                  <a:gd name="T54" fmla="*/ 134 w 528"/>
                  <a:gd name="T55" fmla="*/ 538 h 538"/>
                  <a:gd name="T56" fmla="*/ 190 w 528"/>
                  <a:gd name="T57" fmla="*/ 528 h 538"/>
                  <a:gd name="T58" fmla="*/ 302 w 528"/>
                  <a:gd name="T59" fmla="*/ 465 h 538"/>
                  <a:gd name="T60" fmla="*/ 355 w 528"/>
                  <a:gd name="T61" fmla="*/ 383 h 538"/>
                  <a:gd name="T62" fmla="*/ 357 w 528"/>
                  <a:gd name="T63" fmla="*/ 366 h 538"/>
                  <a:gd name="T64" fmla="*/ 425 w 528"/>
                  <a:gd name="T65" fmla="*/ 341 h 538"/>
                  <a:gd name="T66" fmla="*/ 497 w 528"/>
                  <a:gd name="T67" fmla="*/ 271 h 538"/>
                  <a:gd name="T68" fmla="*/ 520 w 528"/>
                  <a:gd name="T69" fmla="*/ 220 h 538"/>
                  <a:gd name="T70" fmla="*/ 520 w 528"/>
                  <a:gd name="T71" fmla="*/ 127 h 538"/>
                  <a:gd name="T72" fmla="*/ 469 w 528"/>
                  <a:gd name="T73" fmla="*/ 53 h 538"/>
                  <a:gd name="T74" fmla="*/ 384 w 528"/>
                  <a:gd name="T75" fmla="*/ 9 h 538"/>
                  <a:gd name="T76" fmla="*/ 311 w 528"/>
                  <a:gd name="T77" fmla="*/ 0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28" h="538">
                    <a:moveTo>
                      <a:pt x="311" y="0"/>
                    </a:moveTo>
                    <a:lnTo>
                      <a:pt x="301" y="1"/>
                    </a:lnTo>
                    <a:lnTo>
                      <a:pt x="285" y="9"/>
                    </a:lnTo>
                    <a:lnTo>
                      <a:pt x="268" y="27"/>
                    </a:lnTo>
                    <a:lnTo>
                      <a:pt x="263" y="60"/>
                    </a:lnTo>
                    <a:lnTo>
                      <a:pt x="273" y="82"/>
                    </a:lnTo>
                    <a:lnTo>
                      <a:pt x="288" y="92"/>
                    </a:lnTo>
                    <a:lnTo>
                      <a:pt x="298" y="95"/>
                    </a:lnTo>
                    <a:lnTo>
                      <a:pt x="321" y="99"/>
                    </a:lnTo>
                    <a:lnTo>
                      <a:pt x="373" y="112"/>
                    </a:lnTo>
                    <a:lnTo>
                      <a:pt x="404" y="129"/>
                    </a:lnTo>
                    <a:lnTo>
                      <a:pt x="419" y="145"/>
                    </a:lnTo>
                    <a:lnTo>
                      <a:pt x="426" y="165"/>
                    </a:lnTo>
                    <a:lnTo>
                      <a:pt x="423" y="191"/>
                    </a:lnTo>
                    <a:lnTo>
                      <a:pt x="416" y="206"/>
                    </a:lnTo>
                    <a:lnTo>
                      <a:pt x="409" y="220"/>
                    </a:lnTo>
                    <a:lnTo>
                      <a:pt x="391" y="242"/>
                    </a:lnTo>
                    <a:lnTo>
                      <a:pt x="357" y="265"/>
                    </a:lnTo>
                    <a:lnTo>
                      <a:pt x="302" y="276"/>
                    </a:lnTo>
                    <a:lnTo>
                      <a:pt x="245" y="269"/>
                    </a:lnTo>
                    <a:lnTo>
                      <a:pt x="217" y="260"/>
                    </a:lnTo>
                    <a:lnTo>
                      <a:pt x="207" y="256"/>
                    </a:lnTo>
                    <a:lnTo>
                      <a:pt x="199" y="253"/>
                    </a:lnTo>
                    <a:lnTo>
                      <a:pt x="188" y="250"/>
                    </a:lnTo>
                    <a:lnTo>
                      <a:pt x="171" y="253"/>
                    </a:lnTo>
                    <a:lnTo>
                      <a:pt x="150" y="268"/>
                    </a:lnTo>
                    <a:lnTo>
                      <a:pt x="135" y="299"/>
                    </a:lnTo>
                    <a:lnTo>
                      <a:pt x="141" y="324"/>
                    </a:lnTo>
                    <a:lnTo>
                      <a:pt x="151" y="337"/>
                    </a:lnTo>
                    <a:lnTo>
                      <a:pt x="161" y="341"/>
                    </a:lnTo>
                    <a:lnTo>
                      <a:pt x="167" y="344"/>
                    </a:lnTo>
                    <a:lnTo>
                      <a:pt x="173" y="347"/>
                    </a:lnTo>
                    <a:lnTo>
                      <a:pt x="173" y="347"/>
                    </a:lnTo>
                    <a:lnTo>
                      <a:pt x="178" y="348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220" y="367"/>
                    </a:lnTo>
                    <a:lnTo>
                      <a:pt x="252" y="386"/>
                    </a:lnTo>
                    <a:lnTo>
                      <a:pt x="243" y="399"/>
                    </a:lnTo>
                    <a:lnTo>
                      <a:pt x="220" y="420"/>
                    </a:lnTo>
                    <a:lnTo>
                      <a:pt x="180" y="443"/>
                    </a:lnTo>
                    <a:lnTo>
                      <a:pt x="150" y="452"/>
                    </a:lnTo>
                    <a:lnTo>
                      <a:pt x="131" y="456"/>
                    </a:lnTo>
                    <a:lnTo>
                      <a:pt x="85" y="459"/>
                    </a:lnTo>
                    <a:lnTo>
                      <a:pt x="62" y="456"/>
                    </a:lnTo>
                    <a:lnTo>
                      <a:pt x="57" y="453"/>
                    </a:lnTo>
                    <a:lnTo>
                      <a:pt x="50" y="443"/>
                    </a:lnTo>
                    <a:lnTo>
                      <a:pt x="30" y="438"/>
                    </a:lnTo>
                    <a:lnTo>
                      <a:pt x="10" y="446"/>
                    </a:lnTo>
                    <a:lnTo>
                      <a:pt x="0" y="463"/>
                    </a:lnTo>
                    <a:lnTo>
                      <a:pt x="3" y="475"/>
                    </a:lnTo>
                    <a:lnTo>
                      <a:pt x="13" y="498"/>
                    </a:lnTo>
                    <a:lnTo>
                      <a:pt x="45" y="525"/>
                    </a:lnTo>
                    <a:lnTo>
                      <a:pt x="88" y="537"/>
                    </a:lnTo>
                    <a:lnTo>
                      <a:pt x="134" y="538"/>
                    </a:lnTo>
                    <a:lnTo>
                      <a:pt x="155" y="534"/>
                    </a:lnTo>
                    <a:lnTo>
                      <a:pt x="190" y="528"/>
                    </a:lnTo>
                    <a:lnTo>
                      <a:pt x="250" y="504"/>
                    </a:lnTo>
                    <a:lnTo>
                      <a:pt x="302" y="465"/>
                    </a:lnTo>
                    <a:lnTo>
                      <a:pt x="341" y="414"/>
                    </a:lnTo>
                    <a:lnTo>
                      <a:pt x="355" y="383"/>
                    </a:lnTo>
                    <a:lnTo>
                      <a:pt x="358" y="374"/>
                    </a:lnTo>
                    <a:lnTo>
                      <a:pt x="357" y="366"/>
                    </a:lnTo>
                    <a:lnTo>
                      <a:pt x="381" y="360"/>
                    </a:lnTo>
                    <a:lnTo>
                      <a:pt x="425" y="341"/>
                    </a:lnTo>
                    <a:lnTo>
                      <a:pt x="463" y="311"/>
                    </a:lnTo>
                    <a:lnTo>
                      <a:pt x="497" y="271"/>
                    </a:lnTo>
                    <a:lnTo>
                      <a:pt x="509" y="246"/>
                    </a:lnTo>
                    <a:lnTo>
                      <a:pt x="520" y="220"/>
                    </a:lnTo>
                    <a:lnTo>
                      <a:pt x="528" y="171"/>
                    </a:lnTo>
                    <a:lnTo>
                      <a:pt x="520" y="127"/>
                    </a:lnTo>
                    <a:lnTo>
                      <a:pt x="499" y="86"/>
                    </a:lnTo>
                    <a:lnTo>
                      <a:pt x="469" y="53"/>
                    </a:lnTo>
                    <a:lnTo>
                      <a:pt x="430" y="26"/>
                    </a:lnTo>
                    <a:lnTo>
                      <a:pt x="384" y="9"/>
                    </a:lnTo>
                    <a:lnTo>
                      <a:pt x="337" y="0"/>
                    </a:lnTo>
                    <a:lnTo>
                      <a:pt x="3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8" name="Freeform 20">
                <a:extLst>
                  <a:ext uri="{FF2B5EF4-FFF2-40B4-BE49-F238E27FC236}">
                    <a16:creationId xmlns:a16="http://schemas.microsoft.com/office/drawing/2014/main" id="{D8EC4A3B-D92F-22F2-426A-26E22304AC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5" y="2702"/>
                <a:ext cx="205" cy="210"/>
              </a:xfrm>
              <a:custGeom>
                <a:avLst/>
                <a:gdLst>
                  <a:gd name="T0" fmla="*/ 388 w 613"/>
                  <a:gd name="T1" fmla="*/ 3 h 630"/>
                  <a:gd name="T2" fmla="*/ 357 w 613"/>
                  <a:gd name="T3" fmla="*/ 52 h 630"/>
                  <a:gd name="T4" fmla="*/ 381 w 613"/>
                  <a:gd name="T5" fmla="*/ 89 h 630"/>
                  <a:gd name="T6" fmla="*/ 466 w 613"/>
                  <a:gd name="T7" fmla="*/ 128 h 630"/>
                  <a:gd name="T8" fmla="*/ 511 w 613"/>
                  <a:gd name="T9" fmla="*/ 174 h 630"/>
                  <a:gd name="T10" fmla="*/ 506 w 613"/>
                  <a:gd name="T11" fmla="*/ 230 h 630"/>
                  <a:gd name="T12" fmla="*/ 486 w 613"/>
                  <a:gd name="T13" fmla="*/ 265 h 630"/>
                  <a:gd name="T14" fmla="*/ 431 w 613"/>
                  <a:gd name="T15" fmla="*/ 307 h 630"/>
                  <a:gd name="T16" fmla="*/ 349 w 613"/>
                  <a:gd name="T17" fmla="*/ 312 h 630"/>
                  <a:gd name="T18" fmla="*/ 257 w 613"/>
                  <a:gd name="T19" fmla="*/ 265 h 630"/>
                  <a:gd name="T20" fmla="*/ 253 w 613"/>
                  <a:gd name="T21" fmla="*/ 260 h 630"/>
                  <a:gd name="T22" fmla="*/ 239 w 613"/>
                  <a:gd name="T23" fmla="*/ 252 h 630"/>
                  <a:gd name="T24" fmla="*/ 198 w 613"/>
                  <a:gd name="T25" fmla="*/ 256 h 630"/>
                  <a:gd name="T26" fmla="*/ 175 w 613"/>
                  <a:gd name="T27" fmla="*/ 311 h 630"/>
                  <a:gd name="T28" fmla="*/ 188 w 613"/>
                  <a:gd name="T29" fmla="*/ 334 h 630"/>
                  <a:gd name="T30" fmla="*/ 214 w 613"/>
                  <a:gd name="T31" fmla="*/ 354 h 630"/>
                  <a:gd name="T32" fmla="*/ 256 w 613"/>
                  <a:gd name="T33" fmla="*/ 422 h 630"/>
                  <a:gd name="T34" fmla="*/ 224 w 613"/>
                  <a:gd name="T35" fmla="*/ 512 h 630"/>
                  <a:gd name="T36" fmla="*/ 180 w 613"/>
                  <a:gd name="T37" fmla="*/ 543 h 630"/>
                  <a:gd name="T38" fmla="*/ 119 w 613"/>
                  <a:gd name="T39" fmla="*/ 547 h 630"/>
                  <a:gd name="T40" fmla="*/ 72 w 613"/>
                  <a:gd name="T41" fmla="*/ 495 h 630"/>
                  <a:gd name="T42" fmla="*/ 51 w 613"/>
                  <a:gd name="T43" fmla="*/ 397 h 630"/>
                  <a:gd name="T44" fmla="*/ 37 w 613"/>
                  <a:gd name="T45" fmla="*/ 374 h 630"/>
                  <a:gd name="T46" fmla="*/ 5 w 613"/>
                  <a:gd name="T47" fmla="*/ 387 h 630"/>
                  <a:gd name="T48" fmla="*/ 0 w 613"/>
                  <a:gd name="T49" fmla="*/ 425 h 630"/>
                  <a:gd name="T50" fmla="*/ 13 w 613"/>
                  <a:gd name="T51" fmla="*/ 540 h 630"/>
                  <a:gd name="T52" fmla="*/ 66 w 613"/>
                  <a:gd name="T53" fmla="*/ 607 h 630"/>
                  <a:gd name="T54" fmla="*/ 131 w 613"/>
                  <a:gd name="T55" fmla="*/ 630 h 630"/>
                  <a:gd name="T56" fmla="*/ 220 w 613"/>
                  <a:gd name="T57" fmla="*/ 615 h 630"/>
                  <a:gd name="T58" fmla="*/ 263 w 613"/>
                  <a:gd name="T59" fmla="*/ 594 h 630"/>
                  <a:gd name="T60" fmla="*/ 329 w 613"/>
                  <a:gd name="T61" fmla="*/ 522 h 630"/>
                  <a:gd name="T62" fmla="*/ 352 w 613"/>
                  <a:gd name="T63" fmla="*/ 452 h 630"/>
                  <a:gd name="T64" fmla="*/ 352 w 613"/>
                  <a:gd name="T65" fmla="*/ 410 h 630"/>
                  <a:gd name="T66" fmla="*/ 446 w 613"/>
                  <a:gd name="T67" fmla="*/ 404 h 630"/>
                  <a:gd name="T68" fmla="*/ 555 w 613"/>
                  <a:gd name="T69" fmla="*/ 338 h 630"/>
                  <a:gd name="T70" fmla="*/ 594 w 613"/>
                  <a:gd name="T71" fmla="*/ 283 h 630"/>
                  <a:gd name="T72" fmla="*/ 613 w 613"/>
                  <a:gd name="T73" fmla="*/ 177 h 630"/>
                  <a:gd name="T74" fmla="*/ 574 w 613"/>
                  <a:gd name="T75" fmla="*/ 82 h 630"/>
                  <a:gd name="T76" fmla="*/ 489 w 613"/>
                  <a:gd name="T77" fmla="*/ 17 h 630"/>
                  <a:gd name="T78" fmla="*/ 404 w 613"/>
                  <a:gd name="T79" fmla="*/ 0 h 6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13" h="630">
                    <a:moveTo>
                      <a:pt x="404" y="0"/>
                    </a:moveTo>
                    <a:lnTo>
                      <a:pt x="388" y="3"/>
                    </a:lnTo>
                    <a:lnTo>
                      <a:pt x="365" y="21"/>
                    </a:lnTo>
                    <a:lnTo>
                      <a:pt x="357" y="52"/>
                    </a:lnTo>
                    <a:lnTo>
                      <a:pt x="367" y="79"/>
                    </a:lnTo>
                    <a:lnTo>
                      <a:pt x="381" y="89"/>
                    </a:lnTo>
                    <a:lnTo>
                      <a:pt x="410" y="101"/>
                    </a:lnTo>
                    <a:lnTo>
                      <a:pt x="466" y="128"/>
                    </a:lnTo>
                    <a:lnTo>
                      <a:pt x="498" y="152"/>
                    </a:lnTo>
                    <a:lnTo>
                      <a:pt x="511" y="174"/>
                    </a:lnTo>
                    <a:lnTo>
                      <a:pt x="515" y="200"/>
                    </a:lnTo>
                    <a:lnTo>
                      <a:pt x="506" y="230"/>
                    </a:lnTo>
                    <a:lnTo>
                      <a:pt x="498" y="249"/>
                    </a:lnTo>
                    <a:lnTo>
                      <a:pt x="486" y="265"/>
                    </a:lnTo>
                    <a:lnTo>
                      <a:pt x="462" y="291"/>
                    </a:lnTo>
                    <a:lnTo>
                      <a:pt x="431" y="307"/>
                    </a:lnTo>
                    <a:lnTo>
                      <a:pt x="400" y="314"/>
                    </a:lnTo>
                    <a:lnTo>
                      <a:pt x="349" y="312"/>
                    </a:lnTo>
                    <a:lnTo>
                      <a:pt x="285" y="286"/>
                    </a:lnTo>
                    <a:lnTo>
                      <a:pt x="257" y="265"/>
                    </a:lnTo>
                    <a:lnTo>
                      <a:pt x="257" y="265"/>
                    </a:lnTo>
                    <a:lnTo>
                      <a:pt x="253" y="260"/>
                    </a:lnTo>
                    <a:lnTo>
                      <a:pt x="247" y="258"/>
                    </a:lnTo>
                    <a:lnTo>
                      <a:pt x="239" y="252"/>
                    </a:lnTo>
                    <a:lnTo>
                      <a:pt x="223" y="249"/>
                    </a:lnTo>
                    <a:lnTo>
                      <a:pt x="198" y="256"/>
                    </a:lnTo>
                    <a:lnTo>
                      <a:pt x="177" y="285"/>
                    </a:lnTo>
                    <a:lnTo>
                      <a:pt x="175" y="311"/>
                    </a:lnTo>
                    <a:lnTo>
                      <a:pt x="181" y="327"/>
                    </a:lnTo>
                    <a:lnTo>
                      <a:pt x="188" y="334"/>
                    </a:lnTo>
                    <a:lnTo>
                      <a:pt x="201" y="344"/>
                    </a:lnTo>
                    <a:lnTo>
                      <a:pt x="214" y="354"/>
                    </a:lnTo>
                    <a:lnTo>
                      <a:pt x="234" y="376"/>
                    </a:lnTo>
                    <a:lnTo>
                      <a:pt x="256" y="422"/>
                    </a:lnTo>
                    <a:lnTo>
                      <a:pt x="253" y="469"/>
                    </a:lnTo>
                    <a:lnTo>
                      <a:pt x="224" y="512"/>
                    </a:lnTo>
                    <a:lnTo>
                      <a:pt x="198" y="531"/>
                    </a:lnTo>
                    <a:lnTo>
                      <a:pt x="180" y="543"/>
                    </a:lnTo>
                    <a:lnTo>
                      <a:pt x="146" y="551"/>
                    </a:lnTo>
                    <a:lnTo>
                      <a:pt x="119" y="547"/>
                    </a:lnTo>
                    <a:lnTo>
                      <a:pt x="96" y="533"/>
                    </a:lnTo>
                    <a:lnTo>
                      <a:pt x="72" y="495"/>
                    </a:lnTo>
                    <a:lnTo>
                      <a:pt x="54" y="430"/>
                    </a:lnTo>
                    <a:lnTo>
                      <a:pt x="51" y="397"/>
                    </a:lnTo>
                    <a:lnTo>
                      <a:pt x="50" y="386"/>
                    </a:lnTo>
                    <a:lnTo>
                      <a:pt x="37" y="374"/>
                    </a:lnTo>
                    <a:lnTo>
                      <a:pt x="20" y="374"/>
                    </a:lnTo>
                    <a:lnTo>
                      <a:pt x="5" y="387"/>
                    </a:lnTo>
                    <a:lnTo>
                      <a:pt x="2" y="397"/>
                    </a:lnTo>
                    <a:lnTo>
                      <a:pt x="0" y="425"/>
                    </a:lnTo>
                    <a:lnTo>
                      <a:pt x="1" y="484"/>
                    </a:lnTo>
                    <a:lnTo>
                      <a:pt x="13" y="540"/>
                    </a:lnTo>
                    <a:lnTo>
                      <a:pt x="43" y="589"/>
                    </a:lnTo>
                    <a:lnTo>
                      <a:pt x="66" y="607"/>
                    </a:lnTo>
                    <a:lnTo>
                      <a:pt x="87" y="619"/>
                    </a:lnTo>
                    <a:lnTo>
                      <a:pt x="131" y="630"/>
                    </a:lnTo>
                    <a:lnTo>
                      <a:pt x="175" y="628"/>
                    </a:lnTo>
                    <a:lnTo>
                      <a:pt x="220" y="615"/>
                    </a:lnTo>
                    <a:lnTo>
                      <a:pt x="241" y="606"/>
                    </a:lnTo>
                    <a:lnTo>
                      <a:pt x="263" y="594"/>
                    </a:lnTo>
                    <a:lnTo>
                      <a:pt x="300" y="561"/>
                    </a:lnTo>
                    <a:lnTo>
                      <a:pt x="329" y="522"/>
                    </a:lnTo>
                    <a:lnTo>
                      <a:pt x="348" y="476"/>
                    </a:lnTo>
                    <a:lnTo>
                      <a:pt x="352" y="452"/>
                    </a:lnTo>
                    <a:lnTo>
                      <a:pt x="355" y="430"/>
                    </a:lnTo>
                    <a:lnTo>
                      <a:pt x="352" y="410"/>
                    </a:lnTo>
                    <a:lnTo>
                      <a:pt x="384" y="413"/>
                    </a:lnTo>
                    <a:lnTo>
                      <a:pt x="446" y="404"/>
                    </a:lnTo>
                    <a:lnTo>
                      <a:pt x="505" y="380"/>
                    </a:lnTo>
                    <a:lnTo>
                      <a:pt x="555" y="338"/>
                    </a:lnTo>
                    <a:lnTo>
                      <a:pt x="577" y="309"/>
                    </a:lnTo>
                    <a:lnTo>
                      <a:pt x="594" y="283"/>
                    </a:lnTo>
                    <a:lnTo>
                      <a:pt x="611" y="230"/>
                    </a:lnTo>
                    <a:lnTo>
                      <a:pt x="613" y="177"/>
                    </a:lnTo>
                    <a:lnTo>
                      <a:pt x="600" y="127"/>
                    </a:lnTo>
                    <a:lnTo>
                      <a:pt x="574" y="82"/>
                    </a:lnTo>
                    <a:lnTo>
                      <a:pt x="537" y="44"/>
                    </a:lnTo>
                    <a:lnTo>
                      <a:pt x="489" y="17"/>
                    </a:lnTo>
                    <a:lnTo>
                      <a:pt x="434" y="1"/>
                    </a:lnTo>
                    <a:lnTo>
                      <a:pt x="40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47" name="자유형 32">
              <a:extLst>
                <a:ext uri="{FF2B5EF4-FFF2-40B4-BE49-F238E27FC236}">
                  <a16:creationId xmlns:a16="http://schemas.microsoft.com/office/drawing/2014/main" id="{0AB23DDB-D359-A66A-E4EE-DA4BB9DA27A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41295" y="3263372"/>
              <a:ext cx="140756" cy="140756"/>
            </a:xfrm>
            <a:custGeom>
              <a:avLst/>
              <a:gdLst>
                <a:gd name="connsiteX0" fmla="*/ 4509870 w 6502401"/>
                <a:gd name="connsiteY0" fmla="*/ 1250950 h 6502400"/>
                <a:gd name="connsiteX1" fmla="*/ 3460751 w 6502401"/>
                <a:gd name="connsiteY1" fmla="*/ 2299449 h 6502400"/>
                <a:gd name="connsiteX2" fmla="*/ 4204979 w 6502401"/>
                <a:gd name="connsiteY2" fmla="*/ 3043238 h 6502400"/>
                <a:gd name="connsiteX3" fmla="*/ 5253039 w 6502401"/>
                <a:gd name="connsiteY3" fmla="*/ 1994739 h 6502400"/>
                <a:gd name="connsiteX4" fmla="*/ 5487377 w 6502401"/>
                <a:gd name="connsiteY4" fmla="*/ 0 h 6502400"/>
                <a:gd name="connsiteX5" fmla="*/ 5557233 w 6502401"/>
                <a:gd name="connsiteY5" fmla="*/ 0 h 6502400"/>
                <a:gd name="connsiteX6" fmla="*/ 5626559 w 6502401"/>
                <a:gd name="connsiteY6" fmla="*/ 6350 h 6502400"/>
                <a:gd name="connsiteX7" fmla="*/ 5695356 w 6502401"/>
                <a:gd name="connsiteY7" fmla="*/ 20108 h 6502400"/>
                <a:gd name="connsiteX8" fmla="*/ 5763095 w 6502401"/>
                <a:gd name="connsiteY8" fmla="*/ 39688 h 6502400"/>
                <a:gd name="connsiteX9" fmla="*/ 5828717 w 6502401"/>
                <a:gd name="connsiteY9" fmla="*/ 66675 h 6502400"/>
                <a:gd name="connsiteX10" fmla="*/ 5891693 w 6502401"/>
                <a:gd name="connsiteY10" fmla="*/ 100013 h 6502400"/>
                <a:gd name="connsiteX11" fmla="*/ 5953081 w 6502401"/>
                <a:gd name="connsiteY11" fmla="*/ 139700 h 6502400"/>
                <a:gd name="connsiteX12" fmla="*/ 6010236 w 6502401"/>
                <a:gd name="connsiteY12" fmla="*/ 186796 h 6502400"/>
                <a:gd name="connsiteX13" fmla="*/ 6036697 w 6502401"/>
                <a:gd name="connsiteY13" fmla="*/ 212725 h 6502400"/>
                <a:gd name="connsiteX14" fmla="*/ 6289659 w 6502401"/>
                <a:gd name="connsiteY14" fmla="*/ 465667 h 6502400"/>
                <a:gd name="connsiteX15" fmla="*/ 6316649 w 6502401"/>
                <a:gd name="connsiteY15" fmla="*/ 493183 h 6502400"/>
                <a:gd name="connsiteX16" fmla="*/ 6362690 w 6502401"/>
                <a:gd name="connsiteY16" fmla="*/ 550333 h 6502400"/>
                <a:gd name="connsiteX17" fmla="*/ 6402381 w 6502401"/>
                <a:gd name="connsiteY17" fmla="*/ 610658 h 6502400"/>
                <a:gd name="connsiteX18" fmla="*/ 6436250 w 6502401"/>
                <a:gd name="connsiteY18" fmla="*/ 674158 h 6502400"/>
                <a:gd name="connsiteX19" fmla="*/ 6462711 w 6502401"/>
                <a:gd name="connsiteY19" fmla="*/ 739246 h 6502400"/>
                <a:gd name="connsiteX20" fmla="*/ 6482820 w 6502401"/>
                <a:gd name="connsiteY20" fmla="*/ 807508 h 6502400"/>
                <a:gd name="connsiteX21" fmla="*/ 6495522 w 6502401"/>
                <a:gd name="connsiteY21" fmla="*/ 875771 h 6502400"/>
                <a:gd name="connsiteX22" fmla="*/ 6502401 w 6502401"/>
                <a:gd name="connsiteY22" fmla="*/ 946150 h 6502400"/>
                <a:gd name="connsiteX23" fmla="*/ 6502401 w 6502401"/>
                <a:gd name="connsiteY23" fmla="*/ 1015471 h 6502400"/>
                <a:gd name="connsiteX24" fmla="*/ 6495522 w 6502401"/>
                <a:gd name="connsiteY24" fmla="*/ 1085321 h 6502400"/>
                <a:gd name="connsiteX25" fmla="*/ 6482820 w 6502401"/>
                <a:gd name="connsiteY25" fmla="*/ 1154113 h 6502400"/>
                <a:gd name="connsiteX26" fmla="*/ 6462711 w 6502401"/>
                <a:gd name="connsiteY26" fmla="*/ 1221846 h 6502400"/>
                <a:gd name="connsiteX27" fmla="*/ 6436250 w 6502401"/>
                <a:gd name="connsiteY27" fmla="*/ 1287463 h 6502400"/>
                <a:gd name="connsiteX28" fmla="*/ 6402381 w 6502401"/>
                <a:gd name="connsiteY28" fmla="*/ 1350963 h 6502400"/>
                <a:gd name="connsiteX29" fmla="*/ 6362690 w 6502401"/>
                <a:gd name="connsiteY29" fmla="*/ 1410759 h 6502400"/>
                <a:gd name="connsiteX30" fmla="*/ 6316649 w 6502401"/>
                <a:gd name="connsiteY30" fmla="*/ 1467909 h 6502400"/>
                <a:gd name="connsiteX31" fmla="*/ 6289659 w 6502401"/>
                <a:gd name="connsiteY31" fmla="*/ 1495425 h 6502400"/>
                <a:gd name="connsiteX32" fmla="*/ 5791143 w 6502401"/>
                <a:gd name="connsiteY32" fmla="*/ 1993900 h 6502400"/>
                <a:gd name="connsiteX33" fmla="*/ 6036697 w 6502401"/>
                <a:gd name="connsiteY33" fmla="*/ 2239433 h 6502400"/>
                <a:gd name="connsiteX34" fmla="*/ 6050456 w 6502401"/>
                <a:gd name="connsiteY34" fmla="*/ 2253192 h 6502400"/>
                <a:gd name="connsiteX35" fmla="*/ 6071095 w 6502401"/>
                <a:gd name="connsiteY35" fmla="*/ 2284942 h 6502400"/>
                <a:gd name="connsiteX36" fmla="*/ 6084855 w 6502401"/>
                <a:gd name="connsiteY36" fmla="*/ 2319338 h 6502400"/>
                <a:gd name="connsiteX37" fmla="*/ 6092264 w 6502401"/>
                <a:gd name="connsiteY37" fmla="*/ 2355321 h 6502400"/>
                <a:gd name="connsiteX38" fmla="*/ 6092264 w 6502401"/>
                <a:gd name="connsiteY38" fmla="*/ 2391833 h 6502400"/>
                <a:gd name="connsiteX39" fmla="*/ 6084855 w 6502401"/>
                <a:gd name="connsiteY39" fmla="*/ 2428346 h 6502400"/>
                <a:gd name="connsiteX40" fmla="*/ 6071095 w 6502401"/>
                <a:gd name="connsiteY40" fmla="*/ 2462742 h 6502400"/>
                <a:gd name="connsiteX41" fmla="*/ 6050456 w 6502401"/>
                <a:gd name="connsiteY41" fmla="*/ 2493963 h 6502400"/>
                <a:gd name="connsiteX42" fmla="*/ 6036697 w 6502401"/>
                <a:gd name="connsiteY42" fmla="*/ 2508250 h 6502400"/>
                <a:gd name="connsiteX43" fmla="*/ 6022408 w 6502401"/>
                <a:gd name="connsiteY43" fmla="*/ 2522008 h 6502400"/>
                <a:gd name="connsiteX44" fmla="*/ 5991185 w 6502401"/>
                <a:gd name="connsiteY44" fmla="*/ 2542646 h 6502400"/>
                <a:gd name="connsiteX45" fmla="*/ 5956786 w 6502401"/>
                <a:gd name="connsiteY45" fmla="*/ 2556933 h 6502400"/>
                <a:gd name="connsiteX46" fmla="*/ 5920270 w 6502401"/>
                <a:gd name="connsiteY46" fmla="*/ 2563813 h 6502400"/>
                <a:gd name="connsiteX47" fmla="*/ 5883755 w 6502401"/>
                <a:gd name="connsiteY47" fmla="*/ 2563813 h 6502400"/>
                <a:gd name="connsiteX48" fmla="*/ 5847769 w 6502401"/>
                <a:gd name="connsiteY48" fmla="*/ 2556933 h 6502400"/>
                <a:gd name="connsiteX49" fmla="*/ 5813370 w 6502401"/>
                <a:gd name="connsiteY49" fmla="*/ 2542646 h 6502400"/>
                <a:gd name="connsiteX50" fmla="*/ 5781617 w 6502401"/>
                <a:gd name="connsiteY50" fmla="*/ 2522008 h 6502400"/>
                <a:gd name="connsiteX51" fmla="*/ 5767858 w 6502401"/>
                <a:gd name="connsiteY51" fmla="*/ 2508250 h 6502400"/>
                <a:gd name="connsiteX52" fmla="*/ 5522305 w 6502401"/>
                <a:gd name="connsiteY52" fmla="*/ 2263775 h 6502400"/>
                <a:gd name="connsiteX53" fmla="*/ 3771678 w 6502401"/>
                <a:gd name="connsiteY53" fmla="*/ 4014258 h 6502400"/>
                <a:gd name="connsiteX54" fmla="*/ 2034283 w 6502401"/>
                <a:gd name="connsiteY54" fmla="*/ 5750454 h 6502400"/>
                <a:gd name="connsiteX55" fmla="*/ 2004118 w 6502401"/>
                <a:gd name="connsiteY55" fmla="*/ 5780088 h 6502400"/>
                <a:gd name="connsiteX56" fmla="*/ 1936908 w 6502401"/>
                <a:gd name="connsiteY56" fmla="*/ 5832475 h 6502400"/>
                <a:gd name="connsiteX57" fmla="*/ 1865465 w 6502401"/>
                <a:gd name="connsiteY57" fmla="*/ 5876925 h 6502400"/>
                <a:gd name="connsiteX58" fmla="*/ 1789259 w 6502401"/>
                <a:gd name="connsiteY58" fmla="*/ 5911850 h 6502400"/>
                <a:gd name="connsiteX59" fmla="*/ 1709877 w 6502401"/>
                <a:gd name="connsiteY59" fmla="*/ 5938838 h 6502400"/>
                <a:gd name="connsiteX60" fmla="*/ 1627320 w 6502401"/>
                <a:gd name="connsiteY60" fmla="*/ 5955242 h 6502400"/>
                <a:gd name="connsiteX61" fmla="*/ 1543705 w 6502401"/>
                <a:gd name="connsiteY61" fmla="*/ 5963709 h 6502400"/>
                <a:gd name="connsiteX62" fmla="*/ 1459032 w 6502401"/>
                <a:gd name="connsiteY62" fmla="*/ 5961592 h 6502400"/>
                <a:gd name="connsiteX63" fmla="*/ 1417224 w 6502401"/>
                <a:gd name="connsiteY63" fmla="*/ 5956300 h 6502400"/>
                <a:gd name="connsiteX64" fmla="*/ 890660 w 6502401"/>
                <a:gd name="connsiteY64" fmla="*/ 5881688 h 6502400"/>
                <a:gd name="connsiteX65" fmla="*/ 324935 w 6502401"/>
                <a:gd name="connsiteY65" fmla="*/ 6446838 h 6502400"/>
                <a:gd name="connsiteX66" fmla="*/ 310646 w 6502401"/>
                <a:gd name="connsiteY66" fmla="*/ 6460596 h 6502400"/>
                <a:gd name="connsiteX67" fmla="*/ 278364 w 6502401"/>
                <a:gd name="connsiteY67" fmla="*/ 6481234 h 6502400"/>
                <a:gd name="connsiteX68" fmla="*/ 243966 w 6502401"/>
                <a:gd name="connsiteY68" fmla="*/ 6494992 h 6502400"/>
                <a:gd name="connsiteX69" fmla="*/ 208509 w 6502401"/>
                <a:gd name="connsiteY69" fmla="*/ 6502400 h 6502400"/>
                <a:gd name="connsiteX70" fmla="*/ 171464 w 6502401"/>
                <a:gd name="connsiteY70" fmla="*/ 6502400 h 6502400"/>
                <a:gd name="connsiteX71" fmla="*/ 136007 w 6502401"/>
                <a:gd name="connsiteY71" fmla="*/ 6494992 h 6502400"/>
                <a:gd name="connsiteX72" fmla="*/ 101608 w 6502401"/>
                <a:gd name="connsiteY72" fmla="*/ 6481234 h 6502400"/>
                <a:gd name="connsiteX73" fmla="*/ 69856 w 6502401"/>
                <a:gd name="connsiteY73" fmla="*/ 6460596 h 6502400"/>
                <a:gd name="connsiteX74" fmla="*/ 55038 w 6502401"/>
                <a:gd name="connsiteY74" fmla="*/ 6446838 h 6502400"/>
                <a:gd name="connsiteX75" fmla="*/ 42337 w 6502401"/>
                <a:gd name="connsiteY75" fmla="*/ 6432550 h 6502400"/>
                <a:gd name="connsiteX76" fmla="*/ 20639 w 6502401"/>
                <a:gd name="connsiteY76" fmla="*/ 6401329 h 6502400"/>
                <a:gd name="connsiteX77" fmla="*/ 6880 w 6502401"/>
                <a:gd name="connsiteY77" fmla="*/ 6366934 h 6502400"/>
                <a:gd name="connsiteX78" fmla="*/ 0 w 6502401"/>
                <a:gd name="connsiteY78" fmla="*/ 6330421 h 6502400"/>
                <a:gd name="connsiteX79" fmla="*/ 0 w 6502401"/>
                <a:gd name="connsiteY79" fmla="*/ 6293909 h 6502400"/>
                <a:gd name="connsiteX80" fmla="*/ 6880 w 6502401"/>
                <a:gd name="connsiteY80" fmla="*/ 6257925 h 6502400"/>
                <a:gd name="connsiteX81" fmla="*/ 20639 w 6502401"/>
                <a:gd name="connsiteY81" fmla="*/ 6223529 h 6502400"/>
                <a:gd name="connsiteX82" fmla="*/ 42337 w 6502401"/>
                <a:gd name="connsiteY82" fmla="*/ 6191779 h 6502400"/>
                <a:gd name="connsiteX83" fmla="*/ 55038 w 6502401"/>
                <a:gd name="connsiteY83" fmla="*/ 6178021 h 6502400"/>
                <a:gd name="connsiteX84" fmla="*/ 621292 w 6502401"/>
                <a:gd name="connsiteY84" fmla="*/ 5611813 h 6502400"/>
                <a:gd name="connsiteX85" fmla="*/ 546145 w 6502401"/>
                <a:gd name="connsiteY85" fmla="*/ 5085821 h 6502400"/>
                <a:gd name="connsiteX86" fmla="*/ 540853 w 6502401"/>
                <a:gd name="connsiteY86" fmla="*/ 5042959 h 6502400"/>
                <a:gd name="connsiteX87" fmla="*/ 539265 w 6502401"/>
                <a:gd name="connsiteY87" fmla="*/ 4958821 h 6502400"/>
                <a:gd name="connsiteX88" fmla="*/ 546674 w 6502401"/>
                <a:gd name="connsiteY88" fmla="*/ 4874684 h 6502400"/>
                <a:gd name="connsiteX89" fmla="*/ 564138 w 6502401"/>
                <a:gd name="connsiteY89" fmla="*/ 4792663 h 6502400"/>
                <a:gd name="connsiteX90" fmla="*/ 590069 w 6502401"/>
                <a:gd name="connsiteY90" fmla="*/ 4713288 h 6502400"/>
                <a:gd name="connsiteX91" fmla="*/ 626055 w 6502401"/>
                <a:gd name="connsiteY91" fmla="*/ 4637088 h 6502400"/>
                <a:gd name="connsiteX92" fmla="*/ 669980 w 6502401"/>
                <a:gd name="connsiteY92" fmla="*/ 4565121 h 6502400"/>
                <a:gd name="connsiteX93" fmla="*/ 721842 w 6502401"/>
                <a:gd name="connsiteY93" fmla="*/ 4498975 h 6502400"/>
                <a:gd name="connsiteX94" fmla="*/ 752007 w 6502401"/>
                <a:gd name="connsiteY94" fmla="*/ 4467754 h 6502400"/>
                <a:gd name="connsiteX95" fmla="*/ 2468235 w 6502401"/>
                <a:gd name="connsiteY95" fmla="*/ 2752196 h 6502400"/>
                <a:gd name="connsiteX96" fmla="*/ 4239500 w 6502401"/>
                <a:gd name="connsiteY96" fmla="*/ 981075 h 6502400"/>
                <a:gd name="connsiteX97" fmla="*/ 3993947 w 6502401"/>
                <a:gd name="connsiteY97" fmla="*/ 735542 h 6502400"/>
                <a:gd name="connsiteX98" fmla="*/ 3981246 w 6502401"/>
                <a:gd name="connsiteY98" fmla="*/ 721254 h 6502400"/>
                <a:gd name="connsiteX99" fmla="*/ 3959548 w 6502401"/>
                <a:gd name="connsiteY99" fmla="*/ 688975 h 6502400"/>
                <a:gd name="connsiteX100" fmla="*/ 3945789 w 6502401"/>
                <a:gd name="connsiteY100" fmla="*/ 655108 h 6502400"/>
                <a:gd name="connsiteX101" fmla="*/ 3939438 w 6502401"/>
                <a:gd name="connsiteY101" fmla="*/ 619125 h 6502400"/>
                <a:gd name="connsiteX102" fmla="*/ 3939438 w 6502401"/>
                <a:gd name="connsiteY102" fmla="*/ 582613 h 6502400"/>
                <a:gd name="connsiteX103" fmla="*/ 3945789 w 6502401"/>
                <a:gd name="connsiteY103" fmla="*/ 546629 h 6502400"/>
                <a:gd name="connsiteX104" fmla="*/ 3959548 w 6502401"/>
                <a:gd name="connsiteY104" fmla="*/ 512233 h 6502400"/>
                <a:gd name="connsiteX105" fmla="*/ 3981246 w 6502401"/>
                <a:gd name="connsiteY105" fmla="*/ 480483 h 6502400"/>
                <a:gd name="connsiteX106" fmla="*/ 3993947 w 6502401"/>
                <a:gd name="connsiteY106" fmla="*/ 465667 h 6502400"/>
                <a:gd name="connsiteX107" fmla="*/ 4008764 w 6502401"/>
                <a:gd name="connsiteY107" fmla="*/ 452967 h 6502400"/>
                <a:gd name="connsiteX108" fmla="*/ 4039988 w 6502401"/>
                <a:gd name="connsiteY108" fmla="*/ 431800 h 6502400"/>
                <a:gd name="connsiteX109" fmla="*/ 4074916 w 6502401"/>
                <a:gd name="connsiteY109" fmla="*/ 418042 h 6502400"/>
                <a:gd name="connsiteX110" fmla="*/ 4110902 w 6502401"/>
                <a:gd name="connsiteY110" fmla="*/ 411163 h 6502400"/>
                <a:gd name="connsiteX111" fmla="*/ 4147417 w 6502401"/>
                <a:gd name="connsiteY111" fmla="*/ 411163 h 6502400"/>
                <a:gd name="connsiteX112" fmla="*/ 4182875 w 6502401"/>
                <a:gd name="connsiteY112" fmla="*/ 418042 h 6502400"/>
                <a:gd name="connsiteX113" fmla="*/ 4217273 w 6502401"/>
                <a:gd name="connsiteY113" fmla="*/ 431800 h 6502400"/>
                <a:gd name="connsiteX114" fmla="*/ 4249555 w 6502401"/>
                <a:gd name="connsiteY114" fmla="*/ 452967 h 6502400"/>
                <a:gd name="connsiteX115" fmla="*/ 4263844 w 6502401"/>
                <a:gd name="connsiteY115" fmla="*/ 465667 h 6502400"/>
                <a:gd name="connsiteX116" fmla="*/ 4508339 w 6502401"/>
                <a:gd name="connsiteY116" fmla="*/ 711200 h 6502400"/>
                <a:gd name="connsiteX117" fmla="*/ 5007913 w 6502401"/>
                <a:gd name="connsiteY117" fmla="*/ 212725 h 6502400"/>
                <a:gd name="connsiteX118" fmla="*/ 5034373 w 6502401"/>
                <a:gd name="connsiteY118" fmla="*/ 186796 h 6502400"/>
                <a:gd name="connsiteX119" fmla="*/ 5091528 w 6502401"/>
                <a:gd name="connsiteY119" fmla="*/ 139700 h 6502400"/>
                <a:gd name="connsiteX120" fmla="*/ 5152387 w 6502401"/>
                <a:gd name="connsiteY120" fmla="*/ 100013 h 6502400"/>
                <a:gd name="connsiteX121" fmla="*/ 5215892 w 6502401"/>
                <a:gd name="connsiteY121" fmla="*/ 66675 h 6502400"/>
                <a:gd name="connsiteX122" fmla="*/ 5281514 w 6502401"/>
                <a:gd name="connsiteY122" fmla="*/ 39688 h 6502400"/>
                <a:gd name="connsiteX123" fmla="*/ 5348195 w 6502401"/>
                <a:gd name="connsiteY123" fmla="*/ 20108 h 6502400"/>
                <a:gd name="connsiteX124" fmla="*/ 5418050 w 6502401"/>
                <a:gd name="connsiteY124" fmla="*/ 6350 h 650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</a:cxnLst>
              <a:rect l="l" t="t" r="r" b="b"/>
              <a:pathLst>
                <a:path w="6502401" h="6502400">
                  <a:moveTo>
                    <a:pt x="4509870" y="1250950"/>
                  </a:moveTo>
                  <a:lnTo>
                    <a:pt x="3460751" y="2299449"/>
                  </a:lnTo>
                  <a:lnTo>
                    <a:pt x="4204979" y="3043238"/>
                  </a:lnTo>
                  <a:lnTo>
                    <a:pt x="5253039" y="1994739"/>
                  </a:lnTo>
                  <a:close/>
                  <a:moveTo>
                    <a:pt x="5487377" y="0"/>
                  </a:moveTo>
                  <a:lnTo>
                    <a:pt x="5557233" y="0"/>
                  </a:lnTo>
                  <a:lnTo>
                    <a:pt x="5626559" y="6350"/>
                  </a:lnTo>
                  <a:lnTo>
                    <a:pt x="5695356" y="20108"/>
                  </a:lnTo>
                  <a:lnTo>
                    <a:pt x="5763095" y="39688"/>
                  </a:lnTo>
                  <a:lnTo>
                    <a:pt x="5828717" y="66675"/>
                  </a:lnTo>
                  <a:lnTo>
                    <a:pt x="5891693" y="100013"/>
                  </a:lnTo>
                  <a:lnTo>
                    <a:pt x="5953081" y="139700"/>
                  </a:lnTo>
                  <a:lnTo>
                    <a:pt x="6010236" y="186796"/>
                  </a:lnTo>
                  <a:lnTo>
                    <a:pt x="6036697" y="212725"/>
                  </a:lnTo>
                  <a:lnTo>
                    <a:pt x="6289659" y="465667"/>
                  </a:lnTo>
                  <a:lnTo>
                    <a:pt x="6316649" y="493183"/>
                  </a:lnTo>
                  <a:lnTo>
                    <a:pt x="6362690" y="550333"/>
                  </a:lnTo>
                  <a:lnTo>
                    <a:pt x="6402381" y="610658"/>
                  </a:lnTo>
                  <a:lnTo>
                    <a:pt x="6436250" y="674158"/>
                  </a:lnTo>
                  <a:lnTo>
                    <a:pt x="6462711" y="739246"/>
                  </a:lnTo>
                  <a:lnTo>
                    <a:pt x="6482820" y="807508"/>
                  </a:lnTo>
                  <a:lnTo>
                    <a:pt x="6495522" y="875771"/>
                  </a:lnTo>
                  <a:lnTo>
                    <a:pt x="6502401" y="946150"/>
                  </a:lnTo>
                  <a:lnTo>
                    <a:pt x="6502401" y="1015471"/>
                  </a:lnTo>
                  <a:lnTo>
                    <a:pt x="6495522" y="1085321"/>
                  </a:lnTo>
                  <a:lnTo>
                    <a:pt x="6482820" y="1154113"/>
                  </a:lnTo>
                  <a:lnTo>
                    <a:pt x="6462711" y="1221846"/>
                  </a:lnTo>
                  <a:lnTo>
                    <a:pt x="6436250" y="1287463"/>
                  </a:lnTo>
                  <a:lnTo>
                    <a:pt x="6402381" y="1350963"/>
                  </a:lnTo>
                  <a:lnTo>
                    <a:pt x="6362690" y="1410759"/>
                  </a:lnTo>
                  <a:lnTo>
                    <a:pt x="6316649" y="1467909"/>
                  </a:lnTo>
                  <a:lnTo>
                    <a:pt x="6289659" y="1495425"/>
                  </a:lnTo>
                  <a:lnTo>
                    <a:pt x="5791143" y="1993900"/>
                  </a:lnTo>
                  <a:lnTo>
                    <a:pt x="6036697" y="2239433"/>
                  </a:lnTo>
                  <a:lnTo>
                    <a:pt x="6050456" y="2253192"/>
                  </a:lnTo>
                  <a:lnTo>
                    <a:pt x="6071095" y="2284942"/>
                  </a:lnTo>
                  <a:lnTo>
                    <a:pt x="6084855" y="2319338"/>
                  </a:lnTo>
                  <a:lnTo>
                    <a:pt x="6092264" y="2355321"/>
                  </a:lnTo>
                  <a:lnTo>
                    <a:pt x="6092264" y="2391833"/>
                  </a:lnTo>
                  <a:lnTo>
                    <a:pt x="6084855" y="2428346"/>
                  </a:lnTo>
                  <a:lnTo>
                    <a:pt x="6071095" y="2462742"/>
                  </a:lnTo>
                  <a:lnTo>
                    <a:pt x="6050456" y="2493963"/>
                  </a:lnTo>
                  <a:lnTo>
                    <a:pt x="6036697" y="2508250"/>
                  </a:lnTo>
                  <a:lnTo>
                    <a:pt x="6022408" y="2522008"/>
                  </a:lnTo>
                  <a:lnTo>
                    <a:pt x="5991185" y="2542646"/>
                  </a:lnTo>
                  <a:lnTo>
                    <a:pt x="5956786" y="2556933"/>
                  </a:lnTo>
                  <a:lnTo>
                    <a:pt x="5920270" y="2563813"/>
                  </a:lnTo>
                  <a:lnTo>
                    <a:pt x="5883755" y="2563813"/>
                  </a:lnTo>
                  <a:lnTo>
                    <a:pt x="5847769" y="2556933"/>
                  </a:lnTo>
                  <a:lnTo>
                    <a:pt x="5813370" y="2542646"/>
                  </a:lnTo>
                  <a:lnTo>
                    <a:pt x="5781617" y="2522008"/>
                  </a:lnTo>
                  <a:lnTo>
                    <a:pt x="5767858" y="2508250"/>
                  </a:lnTo>
                  <a:lnTo>
                    <a:pt x="5522305" y="2263775"/>
                  </a:lnTo>
                  <a:lnTo>
                    <a:pt x="3771678" y="4014258"/>
                  </a:lnTo>
                  <a:lnTo>
                    <a:pt x="2034283" y="5750454"/>
                  </a:lnTo>
                  <a:lnTo>
                    <a:pt x="2004118" y="5780088"/>
                  </a:lnTo>
                  <a:lnTo>
                    <a:pt x="1936908" y="5832475"/>
                  </a:lnTo>
                  <a:lnTo>
                    <a:pt x="1865465" y="5876925"/>
                  </a:lnTo>
                  <a:lnTo>
                    <a:pt x="1789259" y="5911850"/>
                  </a:lnTo>
                  <a:lnTo>
                    <a:pt x="1709877" y="5938838"/>
                  </a:lnTo>
                  <a:lnTo>
                    <a:pt x="1627320" y="5955242"/>
                  </a:lnTo>
                  <a:lnTo>
                    <a:pt x="1543705" y="5963709"/>
                  </a:lnTo>
                  <a:lnTo>
                    <a:pt x="1459032" y="5961592"/>
                  </a:lnTo>
                  <a:lnTo>
                    <a:pt x="1417224" y="5956300"/>
                  </a:lnTo>
                  <a:lnTo>
                    <a:pt x="890660" y="5881688"/>
                  </a:lnTo>
                  <a:lnTo>
                    <a:pt x="324935" y="6446838"/>
                  </a:lnTo>
                  <a:lnTo>
                    <a:pt x="310646" y="6460596"/>
                  </a:lnTo>
                  <a:lnTo>
                    <a:pt x="278364" y="6481234"/>
                  </a:lnTo>
                  <a:lnTo>
                    <a:pt x="243966" y="6494992"/>
                  </a:lnTo>
                  <a:lnTo>
                    <a:pt x="208509" y="6502400"/>
                  </a:lnTo>
                  <a:lnTo>
                    <a:pt x="171464" y="6502400"/>
                  </a:lnTo>
                  <a:lnTo>
                    <a:pt x="136007" y="6494992"/>
                  </a:lnTo>
                  <a:lnTo>
                    <a:pt x="101608" y="6481234"/>
                  </a:lnTo>
                  <a:lnTo>
                    <a:pt x="69856" y="6460596"/>
                  </a:lnTo>
                  <a:lnTo>
                    <a:pt x="55038" y="6446838"/>
                  </a:lnTo>
                  <a:lnTo>
                    <a:pt x="42337" y="6432550"/>
                  </a:lnTo>
                  <a:lnTo>
                    <a:pt x="20639" y="6401329"/>
                  </a:lnTo>
                  <a:lnTo>
                    <a:pt x="6880" y="6366934"/>
                  </a:lnTo>
                  <a:lnTo>
                    <a:pt x="0" y="6330421"/>
                  </a:lnTo>
                  <a:lnTo>
                    <a:pt x="0" y="6293909"/>
                  </a:lnTo>
                  <a:lnTo>
                    <a:pt x="6880" y="6257925"/>
                  </a:lnTo>
                  <a:lnTo>
                    <a:pt x="20639" y="6223529"/>
                  </a:lnTo>
                  <a:lnTo>
                    <a:pt x="42337" y="6191779"/>
                  </a:lnTo>
                  <a:lnTo>
                    <a:pt x="55038" y="6178021"/>
                  </a:lnTo>
                  <a:lnTo>
                    <a:pt x="621292" y="5611813"/>
                  </a:lnTo>
                  <a:lnTo>
                    <a:pt x="546145" y="5085821"/>
                  </a:lnTo>
                  <a:lnTo>
                    <a:pt x="540853" y="5042959"/>
                  </a:lnTo>
                  <a:lnTo>
                    <a:pt x="539265" y="4958821"/>
                  </a:lnTo>
                  <a:lnTo>
                    <a:pt x="546674" y="4874684"/>
                  </a:lnTo>
                  <a:lnTo>
                    <a:pt x="564138" y="4792663"/>
                  </a:lnTo>
                  <a:lnTo>
                    <a:pt x="590069" y="4713288"/>
                  </a:lnTo>
                  <a:lnTo>
                    <a:pt x="626055" y="4637088"/>
                  </a:lnTo>
                  <a:lnTo>
                    <a:pt x="669980" y="4565121"/>
                  </a:lnTo>
                  <a:lnTo>
                    <a:pt x="721842" y="4498975"/>
                  </a:lnTo>
                  <a:lnTo>
                    <a:pt x="752007" y="4467754"/>
                  </a:lnTo>
                  <a:lnTo>
                    <a:pt x="2468235" y="2752196"/>
                  </a:lnTo>
                  <a:lnTo>
                    <a:pt x="4239500" y="981075"/>
                  </a:lnTo>
                  <a:lnTo>
                    <a:pt x="3993947" y="735542"/>
                  </a:lnTo>
                  <a:lnTo>
                    <a:pt x="3981246" y="721254"/>
                  </a:lnTo>
                  <a:lnTo>
                    <a:pt x="3959548" y="688975"/>
                  </a:lnTo>
                  <a:lnTo>
                    <a:pt x="3945789" y="655108"/>
                  </a:lnTo>
                  <a:lnTo>
                    <a:pt x="3939438" y="619125"/>
                  </a:lnTo>
                  <a:lnTo>
                    <a:pt x="3939438" y="582613"/>
                  </a:lnTo>
                  <a:lnTo>
                    <a:pt x="3945789" y="546629"/>
                  </a:lnTo>
                  <a:lnTo>
                    <a:pt x="3959548" y="512233"/>
                  </a:lnTo>
                  <a:lnTo>
                    <a:pt x="3981246" y="480483"/>
                  </a:lnTo>
                  <a:lnTo>
                    <a:pt x="3993947" y="465667"/>
                  </a:lnTo>
                  <a:lnTo>
                    <a:pt x="4008764" y="452967"/>
                  </a:lnTo>
                  <a:lnTo>
                    <a:pt x="4039988" y="431800"/>
                  </a:lnTo>
                  <a:lnTo>
                    <a:pt x="4074916" y="418042"/>
                  </a:lnTo>
                  <a:lnTo>
                    <a:pt x="4110902" y="411163"/>
                  </a:lnTo>
                  <a:lnTo>
                    <a:pt x="4147417" y="411163"/>
                  </a:lnTo>
                  <a:lnTo>
                    <a:pt x="4182875" y="418042"/>
                  </a:lnTo>
                  <a:lnTo>
                    <a:pt x="4217273" y="431800"/>
                  </a:lnTo>
                  <a:lnTo>
                    <a:pt x="4249555" y="452967"/>
                  </a:lnTo>
                  <a:lnTo>
                    <a:pt x="4263844" y="465667"/>
                  </a:lnTo>
                  <a:lnTo>
                    <a:pt x="4508339" y="711200"/>
                  </a:lnTo>
                  <a:lnTo>
                    <a:pt x="5007913" y="212725"/>
                  </a:lnTo>
                  <a:lnTo>
                    <a:pt x="5034373" y="186796"/>
                  </a:lnTo>
                  <a:lnTo>
                    <a:pt x="5091528" y="139700"/>
                  </a:lnTo>
                  <a:lnTo>
                    <a:pt x="5152387" y="100013"/>
                  </a:lnTo>
                  <a:lnTo>
                    <a:pt x="5215892" y="66675"/>
                  </a:lnTo>
                  <a:lnTo>
                    <a:pt x="5281514" y="39688"/>
                  </a:lnTo>
                  <a:lnTo>
                    <a:pt x="5348195" y="20108"/>
                  </a:lnTo>
                  <a:lnTo>
                    <a:pt x="5418050" y="635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48" name="Group 36">
              <a:extLst>
                <a:ext uri="{FF2B5EF4-FFF2-40B4-BE49-F238E27FC236}">
                  <a16:creationId xmlns:a16="http://schemas.microsoft.com/office/drawing/2014/main" id="{DB4EE2E7-A206-D1F8-098B-762B5A442F22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9271008" y="3236683"/>
              <a:ext cx="75149" cy="194135"/>
              <a:chOff x="2375" y="2182"/>
              <a:chExt cx="144" cy="372"/>
            </a:xfrm>
            <a:grpFill/>
          </p:grpSpPr>
          <p:sp>
            <p:nvSpPr>
              <p:cNvPr id="160" name="Freeform 37">
                <a:extLst>
                  <a:ext uri="{FF2B5EF4-FFF2-40B4-BE49-F238E27FC236}">
                    <a16:creationId xmlns:a16="http://schemas.microsoft.com/office/drawing/2014/main" id="{95DB19E0-E683-FF24-0A60-CBE9CD7F1B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09" y="2182"/>
                <a:ext cx="99" cy="210"/>
              </a:xfrm>
              <a:custGeom>
                <a:avLst/>
                <a:gdLst>
                  <a:gd name="T0" fmla="*/ 0 w 296"/>
                  <a:gd name="T1" fmla="*/ 631 h 631"/>
                  <a:gd name="T2" fmla="*/ 296 w 296"/>
                  <a:gd name="T3" fmla="*/ 631 h 631"/>
                  <a:gd name="T4" fmla="*/ 270 w 296"/>
                  <a:gd name="T5" fmla="*/ 612 h 631"/>
                  <a:gd name="T6" fmla="*/ 232 w 296"/>
                  <a:gd name="T7" fmla="*/ 568 h 631"/>
                  <a:gd name="T8" fmla="*/ 209 w 296"/>
                  <a:gd name="T9" fmla="*/ 517 h 631"/>
                  <a:gd name="T10" fmla="*/ 199 w 296"/>
                  <a:gd name="T11" fmla="*/ 467 h 631"/>
                  <a:gd name="T12" fmla="*/ 198 w 296"/>
                  <a:gd name="T13" fmla="*/ 442 h 631"/>
                  <a:gd name="T14" fmla="*/ 200 w 296"/>
                  <a:gd name="T15" fmla="*/ 370 h 631"/>
                  <a:gd name="T16" fmla="*/ 208 w 296"/>
                  <a:gd name="T17" fmla="*/ 279 h 631"/>
                  <a:gd name="T18" fmla="*/ 213 w 296"/>
                  <a:gd name="T19" fmla="*/ 207 h 631"/>
                  <a:gd name="T20" fmla="*/ 215 w 296"/>
                  <a:gd name="T21" fmla="*/ 157 h 631"/>
                  <a:gd name="T22" fmla="*/ 215 w 296"/>
                  <a:gd name="T23" fmla="*/ 132 h 631"/>
                  <a:gd name="T24" fmla="*/ 205 w 296"/>
                  <a:gd name="T25" fmla="*/ 79 h 631"/>
                  <a:gd name="T26" fmla="*/ 189 w 296"/>
                  <a:gd name="T27" fmla="*/ 31 h 631"/>
                  <a:gd name="T28" fmla="*/ 172 w 296"/>
                  <a:gd name="T29" fmla="*/ 8 h 631"/>
                  <a:gd name="T30" fmla="*/ 159 w 296"/>
                  <a:gd name="T31" fmla="*/ 0 h 631"/>
                  <a:gd name="T32" fmla="*/ 151 w 296"/>
                  <a:gd name="T33" fmla="*/ 0 h 631"/>
                  <a:gd name="T34" fmla="*/ 138 w 296"/>
                  <a:gd name="T35" fmla="*/ 1 h 631"/>
                  <a:gd name="T36" fmla="*/ 127 w 296"/>
                  <a:gd name="T37" fmla="*/ 11 h 631"/>
                  <a:gd name="T38" fmla="*/ 114 w 296"/>
                  <a:gd name="T39" fmla="*/ 27 h 631"/>
                  <a:gd name="T40" fmla="*/ 98 w 296"/>
                  <a:gd name="T41" fmla="*/ 75 h 631"/>
                  <a:gd name="T42" fmla="*/ 89 w 296"/>
                  <a:gd name="T43" fmla="*/ 145 h 631"/>
                  <a:gd name="T44" fmla="*/ 89 w 296"/>
                  <a:gd name="T45" fmla="*/ 160 h 631"/>
                  <a:gd name="T46" fmla="*/ 92 w 296"/>
                  <a:gd name="T47" fmla="*/ 253 h 631"/>
                  <a:gd name="T48" fmla="*/ 101 w 296"/>
                  <a:gd name="T49" fmla="*/ 310 h 631"/>
                  <a:gd name="T50" fmla="*/ 105 w 296"/>
                  <a:gd name="T51" fmla="*/ 337 h 631"/>
                  <a:gd name="T52" fmla="*/ 111 w 296"/>
                  <a:gd name="T53" fmla="*/ 400 h 631"/>
                  <a:gd name="T54" fmla="*/ 109 w 296"/>
                  <a:gd name="T55" fmla="*/ 442 h 631"/>
                  <a:gd name="T56" fmla="*/ 105 w 296"/>
                  <a:gd name="T57" fmla="*/ 480 h 631"/>
                  <a:gd name="T58" fmla="*/ 83 w 296"/>
                  <a:gd name="T59" fmla="*/ 542 h 631"/>
                  <a:gd name="T60" fmla="*/ 50 w 296"/>
                  <a:gd name="T61" fmla="*/ 588 h 631"/>
                  <a:gd name="T62" fmla="*/ 15 w 296"/>
                  <a:gd name="T63" fmla="*/ 621 h 631"/>
                  <a:gd name="T64" fmla="*/ 0 w 296"/>
                  <a:gd name="T65" fmla="*/ 631 h 6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96" h="631">
                    <a:moveTo>
                      <a:pt x="0" y="631"/>
                    </a:moveTo>
                    <a:lnTo>
                      <a:pt x="296" y="631"/>
                    </a:lnTo>
                    <a:lnTo>
                      <a:pt x="270" y="612"/>
                    </a:lnTo>
                    <a:lnTo>
                      <a:pt x="232" y="568"/>
                    </a:lnTo>
                    <a:lnTo>
                      <a:pt x="209" y="517"/>
                    </a:lnTo>
                    <a:lnTo>
                      <a:pt x="199" y="467"/>
                    </a:lnTo>
                    <a:lnTo>
                      <a:pt x="198" y="442"/>
                    </a:lnTo>
                    <a:lnTo>
                      <a:pt x="200" y="370"/>
                    </a:lnTo>
                    <a:lnTo>
                      <a:pt x="208" y="279"/>
                    </a:lnTo>
                    <a:lnTo>
                      <a:pt x="213" y="207"/>
                    </a:lnTo>
                    <a:lnTo>
                      <a:pt x="215" y="157"/>
                    </a:lnTo>
                    <a:lnTo>
                      <a:pt x="215" y="132"/>
                    </a:lnTo>
                    <a:lnTo>
                      <a:pt x="205" y="79"/>
                    </a:lnTo>
                    <a:lnTo>
                      <a:pt x="189" y="31"/>
                    </a:lnTo>
                    <a:lnTo>
                      <a:pt x="172" y="8"/>
                    </a:lnTo>
                    <a:lnTo>
                      <a:pt x="159" y="0"/>
                    </a:lnTo>
                    <a:lnTo>
                      <a:pt x="151" y="0"/>
                    </a:lnTo>
                    <a:lnTo>
                      <a:pt x="138" y="1"/>
                    </a:lnTo>
                    <a:lnTo>
                      <a:pt x="127" y="11"/>
                    </a:lnTo>
                    <a:lnTo>
                      <a:pt x="114" y="27"/>
                    </a:lnTo>
                    <a:lnTo>
                      <a:pt x="98" y="75"/>
                    </a:lnTo>
                    <a:lnTo>
                      <a:pt x="89" y="145"/>
                    </a:lnTo>
                    <a:lnTo>
                      <a:pt x="89" y="160"/>
                    </a:lnTo>
                    <a:lnTo>
                      <a:pt x="92" y="253"/>
                    </a:lnTo>
                    <a:lnTo>
                      <a:pt x="101" y="310"/>
                    </a:lnTo>
                    <a:lnTo>
                      <a:pt x="105" y="337"/>
                    </a:lnTo>
                    <a:lnTo>
                      <a:pt x="111" y="400"/>
                    </a:lnTo>
                    <a:lnTo>
                      <a:pt x="109" y="442"/>
                    </a:lnTo>
                    <a:lnTo>
                      <a:pt x="105" y="480"/>
                    </a:lnTo>
                    <a:lnTo>
                      <a:pt x="83" y="542"/>
                    </a:lnTo>
                    <a:lnTo>
                      <a:pt x="50" y="588"/>
                    </a:lnTo>
                    <a:lnTo>
                      <a:pt x="15" y="621"/>
                    </a:lnTo>
                    <a:lnTo>
                      <a:pt x="0" y="6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1" name="Rectangle 38">
                <a:extLst>
                  <a:ext uri="{FF2B5EF4-FFF2-40B4-BE49-F238E27FC236}">
                    <a16:creationId xmlns:a16="http://schemas.microsoft.com/office/drawing/2014/main" id="{9FB53F3A-8557-75F2-B63F-948AEA0611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6" y="2425"/>
                <a:ext cx="123" cy="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2" name="Rectangle 39">
                <a:extLst>
                  <a:ext uri="{FF2B5EF4-FFF2-40B4-BE49-F238E27FC236}">
                    <a16:creationId xmlns:a16="http://schemas.microsoft.com/office/drawing/2014/main" id="{803AE300-206E-80E1-5EC4-37C88B6A6A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6" y="2437"/>
                <a:ext cx="123" cy="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3" name="Rectangle 40">
                <a:extLst>
                  <a:ext uri="{FF2B5EF4-FFF2-40B4-BE49-F238E27FC236}">
                    <a16:creationId xmlns:a16="http://schemas.microsoft.com/office/drawing/2014/main" id="{A2670C7A-C415-2512-551F-AC668119EE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6" y="2405"/>
                <a:ext cx="123" cy="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4" name="Freeform 41">
                <a:extLst>
                  <a:ext uri="{FF2B5EF4-FFF2-40B4-BE49-F238E27FC236}">
                    <a16:creationId xmlns:a16="http://schemas.microsoft.com/office/drawing/2014/main" id="{B73800A2-A8FC-FDC0-C375-BC720C8C77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75" y="2463"/>
                <a:ext cx="143" cy="91"/>
              </a:xfrm>
              <a:custGeom>
                <a:avLst/>
                <a:gdLst>
                  <a:gd name="T0" fmla="*/ 4 w 429"/>
                  <a:gd name="T1" fmla="*/ 241 h 274"/>
                  <a:gd name="T2" fmla="*/ 0 w 429"/>
                  <a:gd name="T3" fmla="*/ 247 h 274"/>
                  <a:gd name="T4" fmla="*/ 0 w 429"/>
                  <a:gd name="T5" fmla="*/ 252 h 274"/>
                  <a:gd name="T6" fmla="*/ 4 w 429"/>
                  <a:gd name="T7" fmla="*/ 261 h 274"/>
                  <a:gd name="T8" fmla="*/ 19 w 429"/>
                  <a:gd name="T9" fmla="*/ 265 h 274"/>
                  <a:gd name="T10" fmla="*/ 40 w 429"/>
                  <a:gd name="T11" fmla="*/ 268 h 274"/>
                  <a:gd name="T12" fmla="*/ 66 w 429"/>
                  <a:gd name="T13" fmla="*/ 271 h 274"/>
                  <a:gd name="T14" fmla="*/ 68 w 429"/>
                  <a:gd name="T15" fmla="*/ 271 h 274"/>
                  <a:gd name="T16" fmla="*/ 68 w 429"/>
                  <a:gd name="T17" fmla="*/ 271 h 274"/>
                  <a:gd name="T18" fmla="*/ 78 w 429"/>
                  <a:gd name="T19" fmla="*/ 270 h 274"/>
                  <a:gd name="T20" fmla="*/ 95 w 429"/>
                  <a:gd name="T21" fmla="*/ 254 h 274"/>
                  <a:gd name="T22" fmla="*/ 121 w 429"/>
                  <a:gd name="T23" fmla="*/ 210 h 274"/>
                  <a:gd name="T24" fmla="*/ 134 w 429"/>
                  <a:gd name="T25" fmla="*/ 179 h 274"/>
                  <a:gd name="T26" fmla="*/ 130 w 429"/>
                  <a:gd name="T27" fmla="*/ 208 h 274"/>
                  <a:gd name="T28" fmla="*/ 117 w 429"/>
                  <a:gd name="T29" fmla="*/ 274 h 274"/>
                  <a:gd name="T30" fmla="*/ 144 w 429"/>
                  <a:gd name="T31" fmla="*/ 274 h 274"/>
                  <a:gd name="T32" fmla="*/ 172 w 429"/>
                  <a:gd name="T33" fmla="*/ 274 h 274"/>
                  <a:gd name="T34" fmla="*/ 231 w 429"/>
                  <a:gd name="T35" fmla="*/ 274 h 274"/>
                  <a:gd name="T36" fmla="*/ 329 w 429"/>
                  <a:gd name="T37" fmla="*/ 267 h 274"/>
                  <a:gd name="T38" fmla="*/ 363 w 429"/>
                  <a:gd name="T39" fmla="*/ 260 h 274"/>
                  <a:gd name="T40" fmla="*/ 379 w 429"/>
                  <a:gd name="T41" fmla="*/ 255 h 274"/>
                  <a:gd name="T42" fmla="*/ 400 w 429"/>
                  <a:gd name="T43" fmla="*/ 235 h 274"/>
                  <a:gd name="T44" fmla="*/ 405 w 429"/>
                  <a:gd name="T45" fmla="*/ 222 h 274"/>
                  <a:gd name="T46" fmla="*/ 416 w 429"/>
                  <a:gd name="T47" fmla="*/ 164 h 274"/>
                  <a:gd name="T48" fmla="*/ 428 w 429"/>
                  <a:gd name="T49" fmla="*/ 36 h 274"/>
                  <a:gd name="T50" fmla="*/ 429 w 429"/>
                  <a:gd name="T51" fmla="*/ 0 h 274"/>
                  <a:gd name="T52" fmla="*/ 64 w 429"/>
                  <a:gd name="T53" fmla="*/ 0 h 274"/>
                  <a:gd name="T54" fmla="*/ 64 w 429"/>
                  <a:gd name="T55" fmla="*/ 46 h 274"/>
                  <a:gd name="T56" fmla="*/ 48 w 429"/>
                  <a:gd name="T57" fmla="*/ 159 h 274"/>
                  <a:gd name="T58" fmla="*/ 30 w 429"/>
                  <a:gd name="T59" fmla="*/ 208 h 274"/>
                  <a:gd name="T60" fmla="*/ 14 w 429"/>
                  <a:gd name="T61" fmla="*/ 234 h 274"/>
                  <a:gd name="T62" fmla="*/ 4 w 429"/>
                  <a:gd name="T63" fmla="*/ 241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429" h="274">
                    <a:moveTo>
                      <a:pt x="4" y="241"/>
                    </a:moveTo>
                    <a:lnTo>
                      <a:pt x="0" y="247"/>
                    </a:lnTo>
                    <a:lnTo>
                      <a:pt x="0" y="252"/>
                    </a:lnTo>
                    <a:lnTo>
                      <a:pt x="4" y="261"/>
                    </a:lnTo>
                    <a:lnTo>
                      <a:pt x="19" y="265"/>
                    </a:lnTo>
                    <a:lnTo>
                      <a:pt x="40" y="268"/>
                    </a:lnTo>
                    <a:lnTo>
                      <a:pt x="66" y="271"/>
                    </a:lnTo>
                    <a:lnTo>
                      <a:pt x="68" y="271"/>
                    </a:lnTo>
                    <a:lnTo>
                      <a:pt x="68" y="271"/>
                    </a:lnTo>
                    <a:lnTo>
                      <a:pt x="78" y="270"/>
                    </a:lnTo>
                    <a:lnTo>
                      <a:pt x="95" y="254"/>
                    </a:lnTo>
                    <a:lnTo>
                      <a:pt x="121" y="210"/>
                    </a:lnTo>
                    <a:lnTo>
                      <a:pt x="134" y="179"/>
                    </a:lnTo>
                    <a:lnTo>
                      <a:pt x="130" y="208"/>
                    </a:lnTo>
                    <a:lnTo>
                      <a:pt x="117" y="274"/>
                    </a:lnTo>
                    <a:lnTo>
                      <a:pt x="144" y="274"/>
                    </a:lnTo>
                    <a:lnTo>
                      <a:pt x="172" y="274"/>
                    </a:lnTo>
                    <a:lnTo>
                      <a:pt x="231" y="274"/>
                    </a:lnTo>
                    <a:lnTo>
                      <a:pt x="329" y="267"/>
                    </a:lnTo>
                    <a:lnTo>
                      <a:pt x="363" y="260"/>
                    </a:lnTo>
                    <a:lnTo>
                      <a:pt x="379" y="255"/>
                    </a:lnTo>
                    <a:lnTo>
                      <a:pt x="400" y="235"/>
                    </a:lnTo>
                    <a:lnTo>
                      <a:pt x="405" y="222"/>
                    </a:lnTo>
                    <a:lnTo>
                      <a:pt x="416" y="164"/>
                    </a:lnTo>
                    <a:lnTo>
                      <a:pt x="428" y="36"/>
                    </a:lnTo>
                    <a:lnTo>
                      <a:pt x="429" y="0"/>
                    </a:lnTo>
                    <a:lnTo>
                      <a:pt x="64" y="0"/>
                    </a:lnTo>
                    <a:lnTo>
                      <a:pt x="64" y="46"/>
                    </a:lnTo>
                    <a:lnTo>
                      <a:pt x="48" y="159"/>
                    </a:lnTo>
                    <a:lnTo>
                      <a:pt x="30" y="208"/>
                    </a:lnTo>
                    <a:lnTo>
                      <a:pt x="14" y="234"/>
                    </a:lnTo>
                    <a:lnTo>
                      <a:pt x="4" y="2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49" name="Freeform 6">
              <a:extLst>
                <a:ext uri="{FF2B5EF4-FFF2-40B4-BE49-F238E27FC236}">
                  <a16:creationId xmlns:a16="http://schemas.microsoft.com/office/drawing/2014/main" id="{5970A638-BCD1-DC5D-B618-ABF1E1FA4DFC}"/>
                </a:ext>
              </a:extLst>
            </p:cNvPr>
            <p:cNvSpPr>
              <a:spLocks/>
            </p:cNvSpPr>
            <p:nvPr/>
          </p:nvSpPr>
          <p:spPr bwMode="auto">
            <a:xfrm rot="10800000" flipH="1" flipV="1">
              <a:off x="9873111" y="3271143"/>
              <a:ext cx="141230" cy="125215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 dirty="0">
                <a:solidFill>
                  <a:prstClr val="black"/>
                </a:solidFill>
              </a:endParaRPr>
            </a:p>
          </p:txBody>
        </p:sp>
        <p:grpSp>
          <p:nvGrpSpPr>
            <p:cNvPr id="150" name="Group 23">
              <a:extLst>
                <a:ext uri="{FF2B5EF4-FFF2-40B4-BE49-F238E27FC236}">
                  <a16:creationId xmlns:a16="http://schemas.microsoft.com/office/drawing/2014/main" id="{D7EA7F79-6443-DF00-3DB5-31A69DFDDFAC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1209004" y="3252701"/>
              <a:ext cx="176601" cy="162098"/>
              <a:chOff x="2577" y="1104"/>
              <a:chExt cx="414" cy="380"/>
            </a:xfrm>
            <a:grpFill/>
          </p:grpSpPr>
          <p:sp>
            <p:nvSpPr>
              <p:cNvPr id="155" name="Freeform 24">
                <a:extLst>
                  <a:ext uri="{FF2B5EF4-FFF2-40B4-BE49-F238E27FC236}">
                    <a16:creationId xmlns:a16="http://schemas.microsoft.com/office/drawing/2014/main" id="{393D75BC-D9D9-E281-FC28-DC3CB969FCB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577" y="1104"/>
                <a:ext cx="353" cy="380"/>
              </a:xfrm>
              <a:custGeom>
                <a:avLst/>
                <a:gdLst>
                  <a:gd name="T0" fmla="*/ 81 w 1058"/>
                  <a:gd name="T1" fmla="*/ 1141 h 1141"/>
                  <a:gd name="T2" fmla="*/ 91 w 1058"/>
                  <a:gd name="T3" fmla="*/ 1140 h 1141"/>
                  <a:gd name="T4" fmla="*/ 101 w 1058"/>
                  <a:gd name="T5" fmla="*/ 1131 h 1141"/>
                  <a:gd name="T6" fmla="*/ 206 w 1058"/>
                  <a:gd name="T7" fmla="*/ 1129 h 1141"/>
                  <a:gd name="T8" fmla="*/ 206 w 1058"/>
                  <a:gd name="T9" fmla="*/ 1115 h 1141"/>
                  <a:gd name="T10" fmla="*/ 120 w 1058"/>
                  <a:gd name="T11" fmla="*/ 1112 h 1141"/>
                  <a:gd name="T12" fmla="*/ 352 w 1058"/>
                  <a:gd name="T13" fmla="*/ 962 h 1141"/>
                  <a:gd name="T14" fmla="*/ 365 w 1058"/>
                  <a:gd name="T15" fmla="*/ 968 h 1141"/>
                  <a:gd name="T16" fmla="*/ 378 w 1058"/>
                  <a:gd name="T17" fmla="*/ 962 h 1141"/>
                  <a:gd name="T18" fmla="*/ 994 w 1058"/>
                  <a:gd name="T19" fmla="*/ 347 h 1141"/>
                  <a:gd name="T20" fmla="*/ 997 w 1058"/>
                  <a:gd name="T21" fmla="*/ 343 h 1141"/>
                  <a:gd name="T22" fmla="*/ 1015 w 1058"/>
                  <a:gd name="T23" fmla="*/ 325 h 1141"/>
                  <a:gd name="T24" fmla="*/ 1051 w 1058"/>
                  <a:gd name="T25" fmla="*/ 256 h 1141"/>
                  <a:gd name="T26" fmla="*/ 1058 w 1058"/>
                  <a:gd name="T27" fmla="*/ 180 h 1141"/>
                  <a:gd name="T28" fmla="*/ 1036 w 1058"/>
                  <a:gd name="T29" fmla="*/ 106 h 1141"/>
                  <a:gd name="T30" fmla="*/ 1000 w 1058"/>
                  <a:gd name="T31" fmla="*/ 59 h 1141"/>
                  <a:gd name="T32" fmla="*/ 954 w 1058"/>
                  <a:gd name="T33" fmla="*/ 23 h 1141"/>
                  <a:gd name="T34" fmla="*/ 879 w 1058"/>
                  <a:gd name="T35" fmla="*/ 1 h 1141"/>
                  <a:gd name="T36" fmla="*/ 840 w 1058"/>
                  <a:gd name="T37" fmla="*/ 1 h 1141"/>
                  <a:gd name="T38" fmla="*/ 765 w 1058"/>
                  <a:gd name="T39" fmla="*/ 23 h 1141"/>
                  <a:gd name="T40" fmla="*/ 719 w 1058"/>
                  <a:gd name="T41" fmla="*/ 59 h 1141"/>
                  <a:gd name="T42" fmla="*/ 713 w 1058"/>
                  <a:gd name="T43" fmla="*/ 64 h 1141"/>
                  <a:gd name="T44" fmla="*/ 710 w 1058"/>
                  <a:gd name="T45" fmla="*/ 66 h 1141"/>
                  <a:gd name="T46" fmla="*/ 92 w 1058"/>
                  <a:gd name="T47" fmla="*/ 687 h 1141"/>
                  <a:gd name="T48" fmla="*/ 97 w 1058"/>
                  <a:gd name="T49" fmla="*/ 707 h 1141"/>
                  <a:gd name="T50" fmla="*/ 6 w 1058"/>
                  <a:gd name="T51" fmla="*/ 880 h 1141"/>
                  <a:gd name="T52" fmla="*/ 1 w 1058"/>
                  <a:gd name="T53" fmla="*/ 899 h 1141"/>
                  <a:gd name="T54" fmla="*/ 69 w 1058"/>
                  <a:gd name="T55" fmla="*/ 1137 h 1141"/>
                  <a:gd name="T56" fmla="*/ 735 w 1058"/>
                  <a:gd name="T57" fmla="*/ 96 h 1141"/>
                  <a:gd name="T58" fmla="*/ 739 w 1058"/>
                  <a:gd name="T59" fmla="*/ 93 h 1141"/>
                  <a:gd name="T60" fmla="*/ 744 w 1058"/>
                  <a:gd name="T61" fmla="*/ 87 h 1141"/>
                  <a:gd name="T62" fmla="*/ 770 w 1058"/>
                  <a:gd name="T63" fmla="*/ 64 h 1141"/>
                  <a:gd name="T64" fmla="*/ 859 w 1058"/>
                  <a:gd name="T65" fmla="*/ 38 h 1141"/>
                  <a:gd name="T66" fmla="*/ 950 w 1058"/>
                  <a:gd name="T67" fmla="*/ 64 h 1141"/>
                  <a:gd name="T68" fmla="*/ 994 w 1058"/>
                  <a:gd name="T69" fmla="*/ 111 h 1141"/>
                  <a:gd name="T70" fmla="*/ 1019 w 1058"/>
                  <a:gd name="T71" fmla="*/ 230 h 1141"/>
                  <a:gd name="T72" fmla="*/ 973 w 1058"/>
                  <a:gd name="T73" fmla="*/ 312 h 1141"/>
                  <a:gd name="T74" fmla="*/ 968 w 1058"/>
                  <a:gd name="T75" fmla="*/ 318 h 1141"/>
                  <a:gd name="T76" fmla="*/ 964 w 1058"/>
                  <a:gd name="T77" fmla="*/ 321 h 1141"/>
                  <a:gd name="T78" fmla="*/ 365 w 1058"/>
                  <a:gd name="T79" fmla="*/ 922 h 1141"/>
                  <a:gd name="T80" fmla="*/ 177 w 1058"/>
                  <a:gd name="T81" fmla="*/ 735 h 1141"/>
                  <a:gd name="T82" fmla="*/ 735 w 1058"/>
                  <a:gd name="T83" fmla="*/ 96 h 1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058" h="1141">
                    <a:moveTo>
                      <a:pt x="78" y="1141"/>
                    </a:moveTo>
                    <a:lnTo>
                      <a:pt x="81" y="1141"/>
                    </a:lnTo>
                    <a:lnTo>
                      <a:pt x="84" y="1141"/>
                    </a:lnTo>
                    <a:lnTo>
                      <a:pt x="91" y="1140"/>
                    </a:lnTo>
                    <a:lnTo>
                      <a:pt x="97" y="1135"/>
                    </a:lnTo>
                    <a:lnTo>
                      <a:pt x="101" y="1131"/>
                    </a:lnTo>
                    <a:lnTo>
                      <a:pt x="199" y="1131"/>
                    </a:lnTo>
                    <a:lnTo>
                      <a:pt x="206" y="1129"/>
                    </a:lnTo>
                    <a:lnTo>
                      <a:pt x="208" y="1122"/>
                    </a:lnTo>
                    <a:lnTo>
                      <a:pt x="206" y="1115"/>
                    </a:lnTo>
                    <a:lnTo>
                      <a:pt x="199" y="1112"/>
                    </a:lnTo>
                    <a:lnTo>
                      <a:pt x="120" y="1112"/>
                    </a:lnTo>
                    <a:lnTo>
                      <a:pt x="310" y="922"/>
                    </a:lnTo>
                    <a:lnTo>
                      <a:pt x="352" y="962"/>
                    </a:lnTo>
                    <a:lnTo>
                      <a:pt x="357" y="967"/>
                    </a:lnTo>
                    <a:lnTo>
                      <a:pt x="365" y="968"/>
                    </a:lnTo>
                    <a:lnTo>
                      <a:pt x="372" y="967"/>
                    </a:lnTo>
                    <a:lnTo>
                      <a:pt x="378" y="962"/>
                    </a:lnTo>
                    <a:lnTo>
                      <a:pt x="993" y="348"/>
                    </a:lnTo>
                    <a:lnTo>
                      <a:pt x="994" y="347"/>
                    </a:lnTo>
                    <a:lnTo>
                      <a:pt x="994" y="345"/>
                    </a:lnTo>
                    <a:lnTo>
                      <a:pt x="997" y="343"/>
                    </a:lnTo>
                    <a:lnTo>
                      <a:pt x="1000" y="340"/>
                    </a:lnTo>
                    <a:lnTo>
                      <a:pt x="1015" y="325"/>
                    </a:lnTo>
                    <a:lnTo>
                      <a:pt x="1036" y="292"/>
                    </a:lnTo>
                    <a:lnTo>
                      <a:pt x="1051" y="256"/>
                    </a:lnTo>
                    <a:lnTo>
                      <a:pt x="1058" y="219"/>
                    </a:lnTo>
                    <a:lnTo>
                      <a:pt x="1058" y="180"/>
                    </a:lnTo>
                    <a:lnTo>
                      <a:pt x="1051" y="142"/>
                    </a:lnTo>
                    <a:lnTo>
                      <a:pt x="1036" y="106"/>
                    </a:lnTo>
                    <a:lnTo>
                      <a:pt x="1015" y="73"/>
                    </a:lnTo>
                    <a:lnTo>
                      <a:pt x="1000" y="59"/>
                    </a:lnTo>
                    <a:lnTo>
                      <a:pt x="986" y="44"/>
                    </a:lnTo>
                    <a:lnTo>
                      <a:pt x="954" y="23"/>
                    </a:lnTo>
                    <a:lnTo>
                      <a:pt x="918" y="8"/>
                    </a:lnTo>
                    <a:lnTo>
                      <a:pt x="879" y="1"/>
                    </a:lnTo>
                    <a:lnTo>
                      <a:pt x="859" y="0"/>
                    </a:lnTo>
                    <a:lnTo>
                      <a:pt x="840" y="1"/>
                    </a:lnTo>
                    <a:lnTo>
                      <a:pt x="801" y="8"/>
                    </a:lnTo>
                    <a:lnTo>
                      <a:pt x="765" y="23"/>
                    </a:lnTo>
                    <a:lnTo>
                      <a:pt x="734" y="44"/>
                    </a:lnTo>
                    <a:lnTo>
                      <a:pt x="719" y="59"/>
                    </a:lnTo>
                    <a:lnTo>
                      <a:pt x="716" y="62"/>
                    </a:lnTo>
                    <a:lnTo>
                      <a:pt x="713" y="64"/>
                    </a:lnTo>
                    <a:lnTo>
                      <a:pt x="712" y="64"/>
                    </a:lnTo>
                    <a:lnTo>
                      <a:pt x="710" y="66"/>
                    </a:lnTo>
                    <a:lnTo>
                      <a:pt x="97" y="680"/>
                    </a:lnTo>
                    <a:lnTo>
                      <a:pt x="92" y="687"/>
                    </a:lnTo>
                    <a:lnTo>
                      <a:pt x="92" y="701"/>
                    </a:lnTo>
                    <a:lnTo>
                      <a:pt x="97" y="707"/>
                    </a:lnTo>
                    <a:lnTo>
                      <a:pt x="137" y="748"/>
                    </a:lnTo>
                    <a:lnTo>
                      <a:pt x="6" y="880"/>
                    </a:lnTo>
                    <a:lnTo>
                      <a:pt x="0" y="889"/>
                    </a:lnTo>
                    <a:lnTo>
                      <a:pt x="1" y="899"/>
                    </a:lnTo>
                    <a:lnTo>
                      <a:pt x="65" y="1127"/>
                    </a:lnTo>
                    <a:lnTo>
                      <a:pt x="69" y="1137"/>
                    </a:lnTo>
                    <a:lnTo>
                      <a:pt x="78" y="1141"/>
                    </a:lnTo>
                    <a:close/>
                    <a:moveTo>
                      <a:pt x="735" y="96"/>
                    </a:moveTo>
                    <a:lnTo>
                      <a:pt x="736" y="95"/>
                    </a:lnTo>
                    <a:lnTo>
                      <a:pt x="739" y="93"/>
                    </a:lnTo>
                    <a:lnTo>
                      <a:pt x="741" y="90"/>
                    </a:lnTo>
                    <a:lnTo>
                      <a:pt x="744" y="87"/>
                    </a:lnTo>
                    <a:lnTo>
                      <a:pt x="746" y="85"/>
                    </a:lnTo>
                    <a:lnTo>
                      <a:pt x="770" y="64"/>
                    </a:lnTo>
                    <a:lnTo>
                      <a:pt x="827" y="40"/>
                    </a:lnTo>
                    <a:lnTo>
                      <a:pt x="859" y="38"/>
                    </a:lnTo>
                    <a:lnTo>
                      <a:pt x="892" y="40"/>
                    </a:lnTo>
                    <a:lnTo>
                      <a:pt x="950" y="64"/>
                    </a:lnTo>
                    <a:lnTo>
                      <a:pt x="973" y="85"/>
                    </a:lnTo>
                    <a:lnTo>
                      <a:pt x="994" y="111"/>
                    </a:lnTo>
                    <a:lnTo>
                      <a:pt x="1019" y="168"/>
                    </a:lnTo>
                    <a:lnTo>
                      <a:pt x="1019" y="230"/>
                    </a:lnTo>
                    <a:lnTo>
                      <a:pt x="994" y="288"/>
                    </a:lnTo>
                    <a:lnTo>
                      <a:pt x="973" y="312"/>
                    </a:lnTo>
                    <a:lnTo>
                      <a:pt x="971" y="315"/>
                    </a:lnTo>
                    <a:lnTo>
                      <a:pt x="968" y="318"/>
                    </a:lnTo>
                    <a:lnTo>
                      <a:pt x="966" y="319"/>
                    </a:lnTo>
                    <a:lnTo>
                      <a:pt x="964" y="321"/>
                    </a:lnTo>
                    <a:lnTo>
                      <a:pt x="963" y="324"/>
                    </a:lnTo>
                    <a:lnTo>
                      <a:pt x="365" y="922"/>
                    </a:lnTo>
                    <a:lnTo>
                      <a:pt x="324" y="880"/>
                    </a:lnTo>
                    <a:lnTo>
                      <a:pt x="177" y="735"/>
                    </a:lnTo>
                    <a:lnTo>
                      <a:pt x="137" y="694"/>
                    </a:lnTo>
                    <a:lnTo>
                      <a:pt x="735" y="9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6" name="Freeform 25">
                <a:extLst>
                  <a:ext uri="{FF2B5EF4-FFF2-40B4-BE49-F238E27FC236}">
                    <a16:creationId xmlns:a16="http://schemas.microsoft.com/office/drawing/2014/main" id="{7BA9AC63-F6EF-A635-8975-0936C272D32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43" y="1129"/>
                <a:ext cx="261" cy="261"/>
              </a:xfrm>
              <a:custGeom>
                <a:avLst/>
                <a:gdLst>
                  <a:gd name="T0" fmla="*/ 153 w 781"/>
                  <a:gd name="T1" fmla="*/ 778 h 782"/>
                  <a:gd name="T2" fmla="*/ 158 w 781"/>
                  <a:gd name="T3" fmla="*/ 782 h 782"/>
                  <a:gd name="T4" fmla="*/ 166 w 781"/>
                  <a:gd name="T5" fmla="*/ 782 h 782"/>
                  <a:gd name="T6" fmla="*/ 173 w 781"/>
                  <a:gd name="T7" fmla="*/ 782 h 782"/>
                  <a:gd name="T8" fmla="*/ 179 w 781"/>
                  <a:gd name="T9" fmla="*/ 778 h 782"/>
                  <a:gd name="T10" fmla="*/ 572 w 781"/>
                  <a:gd name="T11" fmla="*/ 385 h 782"/>
                  <a:gd name="T12" fmla="*/ 576 w 781"/>
                  <a:gd name="T13" fmla="*/ 390 h 782"/>
                  <a:gd name="T14" fmla="*/ 584 w 781"/>
                  <a:gd name="T15" fmla="*/ 395 h 782"/>
                  <a:gd name="T16" fmla="*/ 591 w 781"/>
                  <a:gd name="T17" fmla="*/ 396 h 782"/>
                  <a:gd name="T18" fmla="*/ 598 w 781"/>
                  <a:gd name="T19" fmla="*/ 395 h 782"/>
                  <a:gd name="T20" fmla="*/ 604 w 781"/>
                  <a:gd name="T21" fmla="*/ 390 h 782"/>
                  <a:gd name="T22" fmla="*/ 735 w 781"/>
                  <a:gd name="T23" fmla="*/ 259 h 782"/>
                  <a:gd name="T24" fmla="*/ 741 w 781"/>
                  <a:gd name="T25" fmla="*/ 252 h 782"/>
                  <a:gd name="T26" fmla="*/ 741 w 781"/>
                  <a:gd name="T27" fmla="*/ 245 h 782"/>
                  <a:gd name="T28" fmla="*/ 741 w 781"/>
                  <a:gd name="T29" fmla="*/ 238 h 782"/>
                  <a:gd name="T30" fmla="*/ 735 w 781"/>
                  <a:gd name="T31" fmla="*/ 232 h 782"/>
                  <a:gd name="T32" fmla="*/ 729 w 781"/>
                  <a:gd name="T33" fmla="*/ 226 h 782"/>
                  <a:gd name="T34" fmla="*/ 748 w 781"/>
                  <a:gd name="T35" fmla="*/ 210 h 782"/>
                  <a:gd name="T36" fmla="*/ 764 w 781"/>
                  <a:gd name="T37" fmla="*/ 190 h 782"/>
                  <a:gd name="T38" fmla="*/ 781 w 781"/>
                  <a:gd name="T39" fmla="*/ 147 h 782"/>
                  <a:gd name="T40" fmla="*/ 781 w 781"/>
                  <a:gd name="T41" fmla="*/ 99 h 782"/>
                  <a:gd name="T42" fmla="*/ 764 w 781"/>
                  <a:gd name="T43" fmla="*/ 55 h 782"/>
                  <a:gd name="T44" fmla="*/ 748 w 781"/>
                  <a:gd name="T45" fmla="*/ 36 h 782"/>
                  <a:gd name="T46" fmla="*/ 729 w 781"/>
                  <a:gd name="T47" fmla="*/ 20 h 782"/>
                  <a:gd name="T48" fmla="*/ 684 w 781"/>
                  <a:gd name="T49" fmla="*/ 3 h 782"/>
                  <a:gd name="T50" fmla="*/ 660 w 781"/>
                  <a:gd name="T51" fmla="*/ 0 h 782"/>
                  <a:gd name="T52" fmla="*/ 637 w 781"/>
                  <a:gd name="T53" fmla="*/ 3 h 782"/>
                  <a:gd name="T54" fmla="*/ 592 w 781"/>
                  <a:gd name="T55" fmla="*/ 20 h 782"/>
                  <a:gd name="T56" fmla="*/ 573 w 781"/>
                  <a:gd name="T57" fmla="*/ 37 h 782"/>
                  <a:gd name="T58" fmla="*/ 558 w 781"/>
                  <a:gd name="T59" fmla="*/ 55 h 782"/>
                  <a:gd name="T60" fmla="*/ 547 w 781"/>
                  <a:gd name="T61" fmla="*/ 45 h 782"/>
                  <a:gd name="T62" fmla="*/ 542 w 781"/>
                  <a:gd name="T63" fmla="*/ 40 h 782"/>
                  <a:gd name="T64" fmla="*/ 527 w 781"/>
                  <a:gd name="T65" fmla="*/ 40 h 782"/>
                  <a:gd name="T66" fmla="*/ 520 w 781"/>
                  <a:gd name="T67" fmla="*/ 45 h 782"/>
                  <a:gd name="T68" fmla="*/ 389 w 781"/>
                  <a:gd name="T69" fmla="*/ 176 h 782"/>
                  <a:gd name="T70" fmla="*/ 385 w 781"/>
                  <a:gd name="T71" fmla="*/ 182 h 782"/>
                  <a:gd name="T72" fmla="*/ 385 w 781"/>
                  <a:gd name="T73" fmla="*/ 196 h 782"/>
                  <a:gd name="T74" fmla="*/ 389 w 781"/>
                  <a:gd name="T75" fmla="*/ 203 h 782"/>
                  <a:gd name="T76" fmla="*/ 399 w 781"/>
                  <a:gd name="T77" fmla="*/ 212 h 782"/>
                  <a:gd name="T78" fmla="*/ 6 w 781"/>
                  <a:gd name="T79" fmla="*/ 604 h 782"/>
                  <a:gd name="T80" fmla="*/ 1 w 781"/>
                  <a:gd name="T81" fmla="*/ 611 h 782"/>
                  <a:gd name="T82" fmla="*/ 0 w 781"/>
                  <a:gd name="T83" fmla="*/ 618 h 782"/>
                  <a:gd name="T84" fmla="*/ 1 w 781"/>
                  <a:gd name="T85" fmla="*/ 625 h 782"/>
                  <a:gd name="T86" fmla="*/ 6 w 781"/>
                  <a:gd name="T87" fmla="*/ 631 h 782"/>
                  <a:gd name="T88" fmla="*/ 153 w 781"/>
                  <a:gd name="T89" fmla="*/ 778 h 782"/>
                  <a:gd name="T90" fmla="*/ 535 w 781"/>
                  <a:gd name="T91" fmla="*/ 85 h 782"/>
                  <a:gd name="T92" fmla="*/ 615 w 781"/>
                  <a:gd name="T93" fmla="*/ 166 h 782"/>
                  <a:gd name="T94" fmla="*/ 687 w 781"/>
                  <a:gd name="T95" fmla="*/ 238 h 782"/>
                  <a:gd name="T96" fmla="*/ 687 w 781"/>
                  <a:gd name="T97" fmla="*/ 238 h 782"/>
                  <a:gd name="T98" fmla="*/ 694 w 781"/>
                  <a:gd name="T99" fmla="*/ 245 h 782"/>
                  <a:gd name="T100" fmla="*/ 591 w 781"/>
                  <a:gd name="T101" fmla="*/ 350 h 782"/>
                  <a:gd name="T102" fmla="*/ 431 w 781"/>
                  <a:gd name="T103" fmla="*/ 189 h 782"/>
                  <a:gd name="T104" fmla="*/ 535 w 781"/>
                  <a:gd name="T105" fmla="*/ 85 h 7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781" h="782">
                    <a:moveTo>
                      <a:pt x="153" y="778"/>
                    </a:moveTo>
                    <a:lnTo>
                      <a:pt x="158" y="782"/>
                    </a:lnTo>
                    <a:lnTo>
                      <a:pt x="166" y="782"/>
                    </a:lnTo>
                    <a:lnTo>
                      <a:pt x="173" y="782"/>
                    </a:lnTo>
                    <a:lnTo>
                      <a:pt x="179" y="778"/>
                    </a:lnTo>
                    <a:lnTo>
                      <a:pt x="572" y="385"/>
                    </a:lnTo>
                    <a:lnTo>
                      <a:pt x="576" y="390"/>
                    </a:lnTo>
                    <a:lnTo>
                      <a:pt x="584" y="395"/>
                    </a:lnTo>
                    <a:lnTo>
                      <a:pt x="591" y="396"/>
                    </a:lnTo>
                    <a:lnTo>
                      <a:pt x="598" y="395"/>
                    </a:lnTo>
                    <a:lnTo>
                      <a:pt x="604" y="390"/>
                    </a:lnTo>
                    <a:lnTo>
                      <a:pt x="735" y="259"/>
                    </a:lnTo>
                    <a:lnTo>
                      <a:pt x="741" y="252"/>
                    </a:lnTo>
                    <a:lnTo>
                      <a:pt x="741" y="245"/>
                    </a:lnTo>
                    <a:lnTo>
                      <a:pt x="741" y="238"/>
                    </a:lnTo>
                    <a:lnTo>
                      <a:pt x="735" y="232"/>
                    </a:lnTo>
                    <a:lnTo>
                      <a:pt x="729" y="226"/>
                    </a:lnTo>
                    <a:lnTo>
                      <a:pt x="748" y="210"/>
                    </a:lnTo>
                    <a:lnTo>
                      <a:pt x="764" y="190"/>
                    </a:lnTo>
                    <a:lnTo>
                      <a:pt x="781" y="147"/>
                    </a:lnTo>
                    <a:lnTo>
                      <a:pt x="781" y="99"/>
                    </a:lnTo>
                    <a:lnTo>
                      <a:pt x="764" y="55"/>
                    </a:lnTo>
                    <a:lnTo>
                      <a:pt x="748" y="36"/>
                    </a:lnTo>
                    <a:lnTo>
                      <a:pt x="729" y="20"/>
                    </a:lnTo>
                    <a:lnTo>
                      <a:pt x="684" y="3"/>
                    </a:lnTo>
                    <a:lnTo>
                      <a:pt x="660" y="0"/>
                    </a:lnTo>
                    <a:lnTo>
                      <a:pt x="637" y="3"/>
                    </a:lnTo>
                    <a:lnTo>
                      <a:pt x="592" y="20"/>
                    </a:lnTo>
                    <a:lnTo>
                      <a:pt x="573" y="37"/>
                    </a:lnTo>
                    <a:lnTo>
                      <a:pt x="558" y="55"/>
                    </a:lnTo>
                    <a:lnTo>
                      <a:pt x="547" y="45"/>
                    </a:lnTo>
                    <a:lnTo>
                      <a:pt x="542" y="40"/>
                    </a:lnTo>
                    <a:lnTo>
                      <a:pt x="527" y="40"/>
                    </a:lnTo>
                    <a:lnTo>
                      <a:pt x="520" y="45"/>
                    </a:lnTo>
                    <a:lnTo>
                      <a:pt x="389" y="176"/>
                    </a:lnTo>
                    <a:lnTo>
                      <a:pt x="385" y="182"/>
                    </a:lnTo>
                    <a:lnTo>
                      <a:pt x="385" y="196"/>
                    </a:lnTo>
                    <a:lnTo>
                      <a:pt x="389" y="203"/>
                    </a:lnTo>
                    <a:lnTo>
                      <a:pt x="399" y="212"/>
                    </a:lnTo>
                    <a:lnTo>
                      <a:pt x="6" y="604"/>
                    </a:lnTo>
                    <a:lnTo>
                      <a:pt x="1" y="611"/>
                    </a:lnTo>
                    <a:lnTo>
                      <a:pt x="0" y="618"/>
                    </a:lnTo>
                    <a:lnTo>
                      <a:pt x="1" y="625"/>
                    </a:lnTo>
                    <a:lnTo>
                      <a:pt x="6" y="631"/>
                    </a:lnTo>
                    <a:lnTo>
                      <a:pt x="153" y="778"/>
                    </a:lnTo>
                    <a:close/>
                    <a:moveTo>
                      <a:pt x="535" y="85"/>
                    </a:moveTo>
                    <a:lnTo>
                      <a:pt x="615" y="166"/>
                    </a:lnTo>
                    <a:lnTo>
                      <a:pt x="687" y="238"/>
                    </a:lnTo>
                    <a:lnTo>
                      <a:pt x="687" y="238"/>
                    </a:lnTo>
                    <a:lnTo>
                      <a:pt x="694" y="245"/>
                    </a:lnTo>
                    <a:lnTo>
                      <a:pt x="591" y="350"/>
                    </a:lnTo>
                    <a:lnTo>
                      <a:pt x="431" y="189"/>
                    </a:lnTo>
                    <a:lnTo>
                      <a:pt x="535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7" name="Freeform 26">
                <a:extLst>
                  <a:ext uri="{FF2B5EF4-FFF2-40B4-BE49-F238E27FC236}">
                    <a16:creationId xmlns:a16="http://schemas.microsoft.com/office/drawing/2014/main" id="{BED3A31C-EB31-EDAD-E7BD-3FAEBFA817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01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2 w 203"/>
                  <a:gd name="T13" fmla="*/ 17 h 19"/>
                  <a:gd name="T14" fmla="*/ 203 w 203"/>
                  <a:gd name="T15" fmla="*/ 10 h 19"/>
                  <a:gd name="T16" fmla="*/ 202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2" y="17"/>
                    </a:lnTo>
                    <a:lnTo>
                      <a:pt x="203" y="10"/>
                    </a:lnTo>
                    <a:lnTo>
                      <a:pt x="202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8" name="Freeform 27">
                <a:extLst>
                  <a:ext uri="{FF2B5EF4-FFF2-40B4-BE49-F238E27FC236}">
                    <a16:creationId xmlns:a16="http://schemas.microsoft.com/office/drawing/2014/main" id="{5D29DF53-5A8B-573A-28E4-BEF0932A77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23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1 w 203"/>
                  <a:gd name="T13" fmla="*/ 17 h 19"/>
                  <a:gd name="T14" fmla="*/ 203 w 203"/>
                  <a:gd name="T15" fmla="*/ 10 h 19"/>
                  <a:gd name="T16" fmla="*/ 201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1" y="17"/>
                    </a:lnTo>
                    <a:lnTo>
                      <a:pt x="203" y="10"/>
                    </a:lnTo>
                    <a:lnTo>
                      <a:pt x="201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9" name="Freeform 28">
                <a:extLst>
                  <a:ext uri="{FF2B5EF4-FFF2-40B4-BE49-F238E27FC236}">
                    <a16:creationId xmlns:a16="http://schemas.microsoft.com/office/drawing/2014/main" id="{0D874858-DCA8-AA56-9794-5F4A71627B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46" y="1475"/>
                <a:ext cx="45" cy="6"/>
              </a:xfrm>
              <a:custGeom>
                <a:avLst/>
                <a:gdLst>
                  <a:gd name="T0" fmla="*/ 125 w 134"/>
                  <a:gd name="T1" fmla="*/ 0 h 19"/>
                  <a:gd name="T2" fmla="*/ 10 w 134"/>
                  <a:gd name="T3" fmla="*/ 0 h 19"/>
                  <a:gd name="T4" fmla="*/ 1 w 134"/>
                  <a:gd name="T5" fmla="*/ 3 h 19"/>
                  <a:gd name="T6" fmla="*/ 0 w 134"/>
                  <a:gd name="T7" fmla="*/ 10 h 19"/>
                  <a:gd name="T8" fmla="*/ 1 w 134"/>
                  <a:gd name="T9" fmla="*/ 17 h 19"/>
                  <a:gd name="T10" fmla="*/ 10 w 134"/>
                  <a:gd name="T11" fmla="*/ 19 h 19"/>
                  <a:gd name="T12" fmla="*/ 125 w 134"/>
                  <a:gd name="T13" fmla="*/ 19 h 19"/>
                  <a:gd name="T14" fmla="*/ 132 w 134"/>
                  <a:gd name="T15" fmla="*/ 17 h 19"/>
                  <a:gd name="T16" fmla="*/ 134 w 134"/>
                  <a:gd name="T17" fmla="*/ 10 h 19"/>
                  <a:gd name="T18" fmla="*/ 132 w 134"/>
                  <a:gd name="T19" fmla="*/ 3 h 19"/>
                  <a:gd name="T20" fmla="*/ 125 w 134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4" h="19">
                    <a:moveTo>
                      <a:pt x="125" y="0"/>
                    </a:moveTo>
                    <a:lnTo>
                      <a:pt x="10" y="0"/>
                    </a:lnTo>
                    <a:lnTo>
                      <a:pt x="1" y="3"/>
                    </a:lnTo>
                    <a:lnTo>
                      <a:pt x="0" y="10"/>
                    </a:lnTo>
                    <a:lnTo>
                      <a:pt x="1" y="17"/>
                    </a:lnTo>
                    <a:lnTo>
                      <a:pt x="10" y="19"/>
                    </a:lnTo>
                    <a:lnTo>
                      <a:pt x="125" y="19"/>
                    </a:lnTo>
                    <a:lnTo>
                      <a:pt x="132" y="17"/>
                    </a:lnTo>
                    <a:lnTo>
                      <a:pt x="134" y="10"/>
                    </a:lnTo>
                    <a:lnTo>
                      <a:pt x="132" y="3"/>
                    </a:lnTo>
                    <a:lnTo>
                      <a:pt x="12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86481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사각형: 둥근 모서리 1">
            <a:extLst>
              <a:ext uri="{FF2B5EF4-FFF2-40B4-BE49-F238E27FC236}">
                <a16:creationId xmlns:a16="http://schemas.microsoft.com/office/drawing/2014/main" id="{91F23070-7E0C-D796-D066-4F020AE69D51}"/>
              </a:ext>
            </a:extLst>
          </p:cNvPr>
          <p:cNvSpPr/>
          <p:nvPr/>
        </p:nvSpPr>
        <p:spPr>
          <a:xfrm>
            <a:off x="103720" y="131426"/>
            <a:ext cx="8437850" cy="579258"/>
          </a:xfrm>
          <a:prstGeom prst="roundRect">
            <a:avLst>
              <a:gd name="adj" fmla="val 27283"/>
            </a:avLst>
          </a:prstGeom>
          <a:solidFill>
            <a:srgbClr val="6D41FA"/>
          </a:solidFill>
          <a:ln>
            <a:noFill/>
          </a:ln>
          <a:effectLst>
            <a:outerShdw blurRad="114300" dist="38100" dir="5400000" algn="t" rotWithShape="0">
              <a:srgbClr val="6D41FA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539750" latinLnBrk="0">
              <a:defRPr/>
            </a:pPr>
            <a:r>
              <a:rPr lang="ko-KR" altLang="en-US" sz="2800" kern="0" dirty="0">
                <a:solidFill>
                  <a:prstClr val="white"/>
                </a:solidFill>
                <a:latin typeface="+mj-ea"/>
                <a:ea typeface="+mj-ea"/>
              </a:rPr>
              <a:t>실습 과제 </a:t>
            </a:r>
            <a:r>
              <a:rPr lang="en-US" altLang="ko-KR" sz="2800" kern="0" dirty="0">
                <a:solidFill>
                  <a:prstClr val="white"/>
                </a:solidFill>
                <a:latin typeface="+mj-ea"/>
                <a:ea typeface="+mj-ea"/>
              </a:rPr>
              <a:t>3. </a:t>
            </a:r>
            <a:r>
              <a:rPr lang="ko-KR" altLang="en-US" sz="2800" kern="0" dirty="0">
                <a:solidFill>
                  <a:prstClr val="white"/>
                </a:solidFill>
                <a:latin typeface="+mj-ea"/>
                <a:ea typeface="+mj-ea"/>
              </a:rPr>
              <a:t>코드 </a:t>
            </a:r>
            <a:endParaRPr lang="en-US" altLang="ko-KR" sz="800" kern="0" dirty="0">
              <a:solidFill>
                <a:prstClr val="white"/>
              </a:solidFill>
              <a:latin typeface="+mj-ea"/>
              <a:ea typeface="+mj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4ECDD72-8D2B-E9A1-B89F-6777BFE58B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20" y="734336"/>
            <a:ext cx="8670939" cy="5992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457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사각형: 둥근 모서리 1">
            <a:extLst>
              <a:ext uri="{FF2B5EF4-FFF2-40B4-BE49-F238E27FC236}">
                <a16:creationId xmlns:a16="http://schemas.microsoft.com/office/drawing/2014/main" id="{91F23070-7E0C-D796-D066-4F020AE69D51}"/>
              </a:ext>
            </a:extLst>
          </p:cNvPr>
          <p:cNvSpPr/>
          <p:nvPr/>
        </p:nvSpPr>
        <p:spPr>
          <a:xfrm>
            <a:off x="103720" y="131426"/>
            <a:ext cx="8437850" cy="579258"/>
          </a:xfrm>
          <a:prstGeom prst="roundRect">
            <a:avLst>
              <a:gd name="adj" fmla="val 27283"/>
            </a:avLst>
          </a:prstGeom>
          <a:solidFill>
            <a:srgbClr val="6D41FA"/>
          </a:solidFill>
          <a:ln>
            <a:noFill/>
          </a:ln>
          <a:effectLst>
            <a:outerShdw blurRad="114300" dist="38100" dir="5400000" algn="t" rotWithShape="0">
              <a:srgbClr val="6D41FA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539750" latinLnBrk="0">
              <a:defRPr/>
            </a:pPr>
            <a:r>
              <a:rPr lang="ko-KR" altLang="en-US" sz="2800" kern="0" dirty="0">
                <a:solidFill>
                  <a:prstClr val="white"/>
                </a:solidFill>
                <a:latin typeface="+mj-ea"/>
                <a:ea typeface="+mj-ea"/>
              </a:rPr>
              <a:t>실습 과제 </a:t>
            </a:r>
            <a:r>
              <a:rPr lang="en-US" altLang="ko-KR" sz="2800" kern="0" dirty="0">
                <a:solidFill>
                  <a:prstClr val="white"/>
                </a:solidFill>
                <a:latin typeface="+mj-ea"/>
                <a:ea typeface="+mj-ea"/>
              </a:rPr>
              <a:t>3. </a:t>
            </a:r>
            <a:r>
              <a:rPr lang="ko-KR" altLang="en-US" sz="2800" kern="0" dirty="0">
                <a:solidFill>
                  <a:prstClr val="white"/>
                </a:solidFill>
                <a:latin typeface="+mj-ea"/>
                <a:ea typeface="+mj-ea"/>
              </a:rPr>
              <a:t>코드 </a:t>
            </a:r>
            <a:endParaRPr lang="en-US" altLang="ko-KR" sz="800" kern="0" dirty="0">
              <a:solidFill>
                <a:prstClr val="white"/>
              </a:solidFill>
              <a:latin typeface="+mj-ea"/>
              <a:ea typeface="+mj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ADEDCC5-FF2C-50C9-78D8-DC8968E27B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11" y="770571"/>
            <a:ext cx="7983172" cy="5750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362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사각형: 둥근 모서리 1">
            <a:extLst>
              <a:ext uri="{FF2B5EF4-FFF2-40B4-BE49-F238E27FC236}">
                <a16:creationId xmlns:a16="http://schemas.microsoft.com/office/drawing/2014/main" id="{91F23070-7E0C-D796-D066-4F020AE69D51}"/>
              </a:ext>
            </a:extLst>
          </p:cNvPr>
          <p:cNvSpPr/>
          <p:nvPr/>
        </p:nvSpPr>
        <p:spPr>
          <a:xfrm>
            <a:off x="103720" y="131426"/>
            <a:ext cx="8437850" cy="579258"/>
          </a:xfrm>
          <a:prstGeom prst="roundRect">
            <a:avLst>
              <a:gd name="adj" fmla="val 27283"/>
            </a:avLst>
          </a:prstGeom>
          <a:solidFill>
            <a:srgbClr val="6D41FA"/>
          </a:solidFill>
          <a:ln>
            <a:noFill/>
          </a:ln>
          <a:effectLst>
            <a:outerShdw blurRad="114300" dist="38100" dir="5400000" algn="t" rotWithShape="0">
              <a:srgbClr val="6D41FA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539750" latinLnBrk="0">
              <a:defRPr/>
            </a:pPr>
            <a:r>
              <a:rPr lang="ko-KR" altLang="en-US" sz="2800" kern="0" dirty="0">
                <a:solidFill>
                  <a:prstClr val="white"/>
                </a:solidFill>
                <a:latin typeface="+mj-ea"/>
                <a:ea typeface="+mj-ea"/>
              </a:rPr>
              <a:t>실습 과제 </a:t>
            </a:r>
            <a:r>
              <a:rPr lang="en-US" altLang="ko-KR" sz="2800" kern="0" dirty="0">
                <a:solidFill>
                  <a:prstClr val="white"/>
                </a:solidFill>
                <a:latin typeface="+mj-ea"/>
                <a:ea typeface="+mj-ea"/>
              </a:rPr>
              <a:t>3. </a:t>
            </a:r>
            <a:r>
              <a:rPr lang="ko-KR" altLang="en-US" sz="2800" kern="0" dirty="0">
                <a:solidFill>
                  <a:prstClr val="white"/>
                </a:solidFill>
                <a:latin typeface="+mj-ea"/>
                <a:ea typeface="+mj-ea"/>
              </a:rPr>
              <a:t>코드 </a:t>
            </a:r>
            <a:endParaRPr lang="en-US" altLang="ko-KR" sz="800" kern="0" dirty="0">
              <a:solidFill>
                <a:prstClr val="white"/>
              </a:solidFill>
              <a:latin typeface="+mj-ea"/>
              <a:ea typeface="+mj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21B8D55-33B1-0100-34F0-4A5B8172F7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907" t="5450" r="9726" b="7053"/>
          <a:stretch/>
        </p:blipFill>
        <p:spPr>
          <a:xfrm>
            <a:off x="-16180" y="885218"/>
            <a:ext cx="4484697" cy="400779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3B021F8-137B-9B33-7B77-894BF92AF1A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445" r="11307"/>
          <a:stretch/>
        </p:blipFill>
        <p:spPr>
          <a:xfrm>
            <a:off x="4421818" y="885218"/>
            <a:ext cx="3894474" cy="400779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53EAD97-697A-DF38-EF58-492C8B9EFBB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329" t="5485" r="3299" b="4230"/>
          <a:stretch/>
        </p:blipFill>
        <p:spPr>
          <a:xfrm>
            <a:off x="8286240" y="952748"/>
            <a:ext cx="3905760" cy="387273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92EFD32-BCBE-712D-2A4B-F414B8733C9A}"/>
              </a:ext>
            </a:extLst>
          </p:cNvPr>
          <p:cNvSpPr txBox="1"/>
          <p:nvPr/>
        </p:nvSpPr>
        <p:spPr>
          <a:xfrm>
            <a:off x="658453" y="5258921"/>
            <a:ext cx="108750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 </a:t>
            </a:r>
            <a:r>
              <a:rPr lang="ko-KR" altLang="en-US" dirty="0" err="1"/>
              <a:t>값을보면</a:t>
            </a:r>
            <a:r>
              <a:rPr lang="ko-KR" altLang="en-US" dirty="0"/>
              <a:t> 위에서 바라봤을 때 </a:t>
            </a:r>
            <a:r>
              <a:rPr lang="ko-KR" altLang="en-US" dirty="0" err="1"/>
              <a:t>예측값과</a:t>
            </a:r>
            <a:r>
              <a:rPr lang="ko-KR" altLang="en-US" dirty="0"/>
              <a:t> 실제 값은 똑같은 위치에 있음을 알 수 있지만 측면에서 보면</a:t>
            </a:r>
            <a:endParaRPr lang="en-US" altLang="ko-KR" dirty="0"/>
          </a:p>
          <a:p>
            <a:r>
              <a:rPr lang="ko-KR" altLang="en-US" dirty="0"/>
              <a:t>그 값들은 </a:t>
            </a:r>
            <a:r>
              <a:rPr lang="en-US" altLang="ko-KR" dirty="0"/>
              <a:t>optimal solution</a:t>
            </a:r>
            <a:r>
              <a:rPr lang="ko-KR" altLang="en-US" dirty="0"/>
              <a:t>을 이용한 평면 위에 존재함을 알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49489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사각형: 둥근 모서리 1">
            <a:extLst>
              <a:ext uri="{FF2B5EF4-FFF2-40B4-BE49-F238E27FC236}">
                <a16:creationId xmlns:a16="http://schemas.microsoft.com/office/drawing/2014/main" id="{91F23070-7E0C-D796-D066-4F020AE69D51}"/>
              </a:ext>
            </a:extLst>
          </p:cNvPr>
          <p:cNvSpPr/>
          <p:nvPr/>
        </p:nvSpPr>
        <p:spPr>
          <a:xfrm>
            <a:off x="103720" y="131426"/>
            <a:ext cx="8437850" cy="579258"/>
          </a:xfrm>
          <a:prstGeom prst="roundRect">
            <a:avLst>
              <a:gd name="adj" fmla="val 27283"/>
            </a:avLst>
          </a:prstGeom>
          <a:solidFill>
            <a:srgbClr val="6D41FA"/>
          </a:solidFill>
          <a:ln>
            <a:noFill/>
          </a:ln>
          <a:effectLst>
            <a:outerShdw blurRad="114300" dist="38100" dir="5400000" algn="t" rotWithShape="0">
              <a:srgbClr val="6D41FA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539750" latinLnBrk="0">
              <a:defRPr/>
            </a:pPr>
            <a:r>
              <a:rPr lang="ko-KR" altLang="en-US" sz="2800" kern="0" dirty="0">
                <a:solidFill>
                  <a:prstClr val="white"/>
                </a:solidFill>
                <a:latin typeface="+mj-ea"/>
                <a:ea typeface="+mj-ea"/>
              </a:rPr>
              <a:t>실습 과제 </a:t>
            </a:r>
            <a:r>
              <a:rPr lang="en-US" altLang="ko-KR" sz="2800" kern="0" dirty="0">
                <a:solidFill>
                  <a:prstClr val="white"/>
                </a:solidFill>
                <a:latin typeface="+mj-ea"/>
                <a:ea typeface="+mj-ea"/>
              </a:rPr>
              <a:t>3. </a:t>
            </a:r>
            <a:r>
              <a:rPr lang="ko-KR" altLang="en-US" sz="2800" kern="0" dirty="0">
                <a:solidFill>
                  <a:prstClr val="white"/>
                </a:solidFill>
                <a:latin typeface="+mj-ea"/>
                <a:ea typeface="+mj-ea"/>
              </a:rPr>
              <a:t>코드 </a:t>
            </a:r>
            <a:endParaRPr lang="en-US" altLang="ko-KR" sz="800" kern="0" dirty="0">
              <a:solidFill>
                <a:prstClr val="white"/>
              </a:solidFill>
              <a:latin typeface="+mj-ea"/>
              <a:ea typeface="+mj-ea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29BD22F-7217-CA71-3E80-B884D61D47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20" y="934449"/>
            <a:ext cx="8437850" cy="461815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F74B05D-CD42-1317-CF92-E52E3BDF01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4207" y="1038458"/>
            <a:ext cx="3342163" cy="427468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45362C7-6904-2F7C-312C-053ED01ACE47}"/>
              </a:ext>
            </a:extLst>
          </p:cNvPr>
          <p:cNvSpPr txBox="1"/>
          <p:nvPr/>
        </p:nvSpPr>
        <p:spPr>
          <a:xfrm>
            <a:off x="914400" y="5765533"/>
            <a:ext cx="109183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코드를 보면 </a:t>
            </a:r>
            <a:r>
              <a:rPr lang="en-US" altLang="ko-KR" dirty="0"/>
              <a:t>w</a:t>
            </a:r>
            <a:r>
              <a:rPr lang="ko-KR" altLang="en-US" dirty="0"/>
              <a:t>값 </a:t>
            </a:r>
            <a:r>
              <a:rPr lang="en-US" altLang="ko-KR" dirty="0"/>
              <a:t>3</a:t>
            </a:r>
            <a:r>
              <a:rPr lang="ko-KR" altLang="en-US" dirty="0"/>
              <a:t>개가 랜덤으로 설정되면 이 </a:t>
            </a:r>
            <a:r>
              <a:rPr lang="en-US" altLang="ko-KR" dirty="0"/>
              <a:t>w</a:t>
            </a:r>
            <a:r>
              <a:rPr lang="ko-KR" altLang="en-US" dirty="0"/>
              <a:t>값의 그래프가 </a:t>
            </a:r>
            <a:r>
              <a:rPr lang="en-US" altLang="ko-KR" dirty="0"/>
              <a:t>a</a:t>
            </a:r>
            <a:r>
              <a:rPr lang="ko-KR" altLang="en-US" dirty="0"/>
              <a:t>값에 따라 그래프 모양이 전혀 달라짐을</a:t>
            </a:r>
            <a:endParaRPr lang="en-US" altLang="ko-KR" dirty="0"/>
          </a:p>
          <a:p>
            <a:r>
              <a:rPr lang="ko-KR" altLang="en-US" dirty="0"/>
              <a:t>알 수 있고</a:t>
            </a:r>
            <a:r>
              <a:rPr lang="en-US" altLang="ko-KR" dirty="0"/>
              <a:t>, </a:t>
            </a:r>
            <a:r>
              <a:rPr lang="en-US" altLang="ko-KR" dirty="0" err="1"/>
              <a:t>mse</a:t>
            </a:r>
            <a:r>
              <a:rPr lang="ko-KR" altLang="en-US" dirty="0"/>
              <a:t>그래프의 곡률이 달라지는 것을 볼 수 있다</a:t>
            </a:r>
            <a:r>
              <a:rPr lang="en-US" altLang="ko-KR" dirty="0"/>
              <a:t>. </a:t>
            </a:r>
            <a:r>
              <a:rPr lang="ko-KR" altLang="en-US" dirty="0"/>
              <a:t>알파는 </a:t>
            </a:r>
            <a:r>
              <a:rPr lang="en-US" altLang="ko-KR" dirty="0"/>
              <a:t>0.1, </a:t>
            </a:r>
            <a:r>
              <a:rPr lang="ko-KR" altLang="en-US" dirty="0" err="1"/>
              <a:t>반복수는</a:t>
            </a:r>
            <a:r>
              <a:rPr lang="ko-KR" altLang="en-US" dirty="0"/>
              <a:t> </a:t>
            </a:r>
            <a:r>
              <a:rPr lang="en-US" altLang="ko-KR" dirty="0"/>
              <a:t>100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470771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사각형: 둥근 모서리 1">
            <a:extLst>
              <a:ext uri="{FF2B5EF4-FFF2-40B4-BE49-F238E27FC236}">
                <a16:creationId xmlns:a16="http://schemas.microsoft.com/office/drawing/2014/main" id="{91F23070-7E0C-D796-D066-4F020AE69D51}"/>
              </a:ext>
            </a:extLst>
          </p:cNvPr>
          <p:cNvSpPr/>
          <p:nvPr/>
        </p:nvSpPr>
        <p:spPr>
          <a:xfrm>
            <a:off x="103720" y="131426"/>
            <a:ext cx="8437850" cy="579258"/>
          </a:xfrm>
          <a:prstGeom prst="roundRect">
            <a:avLst>
              <a:gd name="adj" fmla="val 27283"/>
            </a:avLst>
          </a:prstGeom>
          <a:solidFill>
            <a:srgbClr val="6D41FA"/>
          </a:solidFill>
          <a:ln>
            <a:noFill/>
          </a:ln>
          <a:effectLst>
            <a:outerShdw blurRad="114300" dist="38100" dir="5400000" algn="t" rotWithShape="0">
              <a:srgbClr val="6D41FA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539750" latinLnBrk="0">
              <a:defRPr/>
            </a:pPr>
            <a:r>
              <a:rPr lang="ko-KR" altLang="en-US" sz="2800" kern="0" dirty="0">
                <a:solidFill>
                  <a:prstClr val="white"/>
                </a:solidFill>
                <a:latin typeface="+mj-ea"/>
                <a:ea typeface="+mj-ea"/>
              </a:rPr>
              <a:t>실습 과제 </a:t>
            </a:r>
            <a:r>
              <a:rPr lang="en-US" altLang="ko-KR" sz="2800" kern="0" dirty="0">
                <a:solidFill>
                  <a:prstClr val="white"/>
                </a:solidFill>
                <a:latin typeface="+mj-ea"/>
                <a:ea typeface="+mj-ea"/>
              </a:rPr>
              <a:t>3. </a:t>
            </a:r>
            <a:r>
              <a:rPr lang="ko-KR" altLang="en-US" sz="2800" kern="0" dirty="0">
                <a:solidFill>
                  <a:prstClr val="white"/>
                </a:solidFill>
                <a:latin typeface="+mj-ea"/>
                <a:ea typeface="+mj-ea"/>
              </a:rPr>
              <a:t>코드 </a:t>
            </a:r>
            <a:endParaRPr lang="en-US" altLang="ko-KR" sz="800" kern="0" dirty="0">
              <a:solidFill>
                <a:prstClr val="white"/>
              </a:solidFill>
              <a:latin typeface="+mj-ea"/>
              <a:ea typeface="+mj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B491231-129F-806D-EF00-4D6B898A9E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20" y="1068021"/>
            <a:ext cx="8437850" cy="450437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FB5F9B7-666C-F24F-32A4-A65DF7EBA2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9491" y="960941"/>
            <a:ext cx="3658789" cy="450437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4C84F20-5484-3474-00D6-239939542190}"/>
              </a:ext>
            </a:extLst>
          </p:cNvPr>
          <p:cNvSpPr txBox="1"/>
          <p:nvPr/>
        </p:nvSpPr>
        <p:spPr>
          <a:xfrm>
            <a:off x="914400" y="5765533"/>
            <a:ext cx="109183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코드를 보면 </a:t>
            </a:r>
            <a:r>
              <a:rPr lang="en-US" altLang="ko-KR" dirty="0"/>
              <a:t>w</a:t>
            </a:r>
            <a:r>
              <a:rPr lang="ko-KR" altLang="en-US" dirty="0"/>
              <a:t>값 </a:t>
            </a:r>
            <a:r>
              <a:rPr lang="en-US" altLang="ko-KR" dirty="0"/>
              <a:t>3</a:t>
            </a:r>
            <a:r>
              <a:rPr lang="ko-KR" altLang="en-US" dirty="0"/>
              <a:t>개가 랜덤으로 설정되면 이 </a:t>
            </a:r>
            <a:r>
              <a:rPr lang="en-US" altLang="ko-KR" dirty="0"/>
              <a:t>w</a:t>
            </a:r>
            <a:r>
              <a:rPr lang="ko-KR" altLang="en-US" dirty="0"/>
              <a:t>값의 그래프가 </a:t>
            </a:r>
            <a:r>
              <a:rPr lang="en-US" altLang="ko-KR" dirty="0"/>
              <a:t>a</a:t>
            </a:r>
            <a:r>
              <a:rPr lang="ko-KR" altLang="en-US" dirty="0"/>
              <a:t>값에 따라 그래프 모양이 전혀 달라짐을</a:t>
            </a:r>
            <a:endParaRPr lang="en-US" altLang="ko-KR" dirty="0"/>
          </a:p>
          <a:p>
            <a:r>
              <a:rPr lang="ko-KR" altLang="en-US" dirty="0"/>
              <a:t>알 수 있고</a:t>
            </a:r>
            <a:r>
              <a:rPr lang="en-US" altLang="ko-KR" dirty="0"/>
              <a:t>, </a:t>
            </a:r>
            <a:r>
              <a:rPr lang="en-US" altLang="ko-KR" dirty="0" err="1"/>
              <a:t>mse</a:t>
            </a:r>
            <a:r>
              <a:rPr lang="ko-KR" altLang="en-US" dirty="0"/>
              <a:t>그래프의 곡률이 달라지는 것을 볼 수 있다</a:t>
            </a:r>
            <a:r>
              <a:rPr lang="en-US" altLang="ko-KR" dirty="0"/>
              <a:t>. </a:t>
            </a:r>
            <a:r>
              <a:rPr lang="ko-KR" altLang="en-US" dirty="0"/>
              <a:t>알파는 </a:t>
            </a:r>
            <a:r>
              <a:rPr lang="en-US" altLang="ko-KR" dirty="0"/>
              <a:t>0.1, </a:t>
            </a:r>
            <a:r>
              <a:rPr lang="ko-KR" altLang="en-US" dirty="0" err="1"/>
              <a:t>반복수는</a:t>
            </a:r>
            <a:r>
              <a:rPr lang="ko-KR" altLang="en-US" dirty="0"/>
              <a:t> </a:t>
            </a:r>
            <a:r>
              <a:rPr lang="en-US" altLang="ko-KR" dirty="0"/>
              <a:t>100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0313349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149</Words>
  <Application>Microsoft Office PowerPoint</Application>
  <PresentationFormat>와이드스크린</PresentationFormat>
  <Paragraphs>15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Tmon몬소리 Black</vt:lpstr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계정</dc:creator>
  <cp:lastModifiedBy>곽종근(2020142001)</cp:lastModifiedBy>
  <cp:revision>4</cp:revision>
  <dcterms:created xsi:type="dcterms:W3CDTF">2024-02-16T05:30:51Z</dcterms:created>
  <dcterms:modified xsi:type="dcterms:W3CDTF">2024-04-15T14:13:31Z</dcterms:modified>
</cp:coreProperties>
</file>