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4" r:id="rId5"/>
    <p:sldId id="263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06C"/>
    <a:srgbClr val="6D41FA"/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D9E8-03AB-45F9-9D78-A4DEB7E54410}" v="5" dt="2024-04-02T08:43:4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98" d="100"/>
          <a:sy n="98" d="100"/>
        </p:scale>
        <p:origin x="7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곽종근(2020142001)" userId="1e868622-64d5-498b-b46c-0d39fad0d3de" providerId="ADAL" clId="{2299D9E8-03AB-45F9-9D78-A4DEB7E54410}"/>
    <pc:docChg chg="custSel addSld modSld">
      <pc:chgData name="곽종근(2020142001)" userId="1e868622-64d5-498b-b46c-0d39fad0d3de" providerId="ADAL" clId="{2299D9E8-03AB-45F9-9D78-A4DEB7E54410}" dt="2024-04-02T08:46:37.044" v="624" actId="20577"/>
      <pc:docMkLst>
        <pc:docMk/>
      </pc:docMkLst>
      <pc:sldChg chg="addSp delSp modSp add mod">
        <pc:chgData name="곽종근(2020142001)" userId="1e868622-64d5-498b-b46c-0d39fad0d3de" providerId="ADAL" clId="{2299D9E8-03AB-45F9-9D78-A4DEB7E54410}" dt="2024-04-02T08:39:54.378" v="46" actId="20577"/>
        <pc:sldMkLst>
          <pc:docMk/>
          <pc:sldMk cId="1091935203" sldId="269"/>
        </pc:sldMkLst>
        <pc:spChg chg="mod">
          <ac:chgData name="곽종근(2020142001)" userId="1e868622-64d5-498b-b46c-0d39fad0d3de" providerId="ADAL" clId="{2299D9E8-03AB-45F9-9D78-A4DEB7E54410}" dt="2024-04-02T08:39:54.378" v="46" actId="20577"/>
          <ac:spMkLst>
            <pc:docMk/>
            <pc:sldMk cId="1091935203" sldId="269"/>
            <ac:spMk id="83" creationId="{91F23070-7E0C-D796-D066-4F020AE69D51}"/>
          </ac:spMkLst>
        </pc:spChg>
        <pc:picChg chg="del">
          <ac:chgData name="곽종근(2020142001)" userId="1e868622-64d5-498b-b46c-0d39fad0d3de" providerId="ADAL" clId="{2299D9E8-03AB-45F9-9D78-A4DEB7E54410}" dt="2024-04-02T08:38:39.158" v="32" actId="478"/>
          <ac:picMkLst>
            <pc:docMk/>
            <pc:sldMk cId="1091935203" sldId="269"/>
            <ac:picMk id="2" creationId="{B0DB6DA3-5C83-148A-922D-F6034032C873}"/>
          </ac:picMkLst>
        </pc:picChg>
        <pc:picChg chg="del">
          <ac:chgData name="곽종근(2020142001)" userId="1e868622-64d5-498b-b46c-0d39fad0d3de" providerId="ADAL" clId="{2299D9E8-03AB-45F9-9D78-A4DEB7E54410}" dt="2024-04-02T08:38:39.158" v="32" actId="478"/>
          <ac:picMkLst>
            <pc:docMk/>
            <pc:sldMk cId="1091935203" sldId="269"/>
            <ac:picMk id="3" creationId="{EB895C1D-DA1A-08E1-05FB-B4F2CC8B80EA}"/>
          </ac:picMkLst>
        </pc:picChg>
        <pc:picChg chg="del">
          <ac:chgData name="곽종근(2020142001)" userId="1e868622-64d5-498b-b46c-0d39fad0d3de" providerId="ADAL" clId="{2299D9E8-03AB-45F9-9D78-A4DEB7E54410}" dt="2024-04-02T08:38:39.158" v="32" actId="478"/>
          <ac:picMkLst>
            <pc:docMk/>
            <pc:sldMk cId="1091935203" sldId="269"/>
            <ac:picMk id="4" creationId="{0B2704C3-9F48-C593-B93A-60274B0B12E4}"/>
          </ac:picMkLst>
        </pc:picChg>
        <pc:picChg chg="add mod">
          <ac:chgData name="곽종근(2020142001)" userId="1e868622-64d5-498b-b46c-0d39fad0d3de" providerId="ADAL" clId="{2299D9E8-03AB-45F9-9D78-A4DEB7E54410}" dt="2024-04-02T08:39:39.646" v="37" actId="14100"/>
          <ac:picMkLst>
            <pc:docMk/>
            <pc:sldMk cId="1091935203" sldId="269"/>
            <ac:picMk id="6" creationId="{608312DD-0B80-F771-4036-8B00630E60C2}"/>
          </ac:picMkLst>
        </pc:picChg>
      </pc:sldChg>
      <pc:sldChg chg="addSp delSp modSp add mod">
        <pc:chgData name="곽종근(2020142001)" userId="1e868622-64d5-498b-b46c-0d39fad0d3de" providerId="ADAL" clId="{2299D9E8-03AB-45F9-9D78-A4DEB7E54410}" dt="2024-04-02T08:46:37.044" v="624" actId="20577"/>
        <pc:sldMkLst>
          <pc:docMk/>
          <pc:sldMk cId="254169978" sldId="270"/>
        </pc:sldMkLst>
        <pc:spChg chg="add mod">
          <ac:chgData name="곽종근(2020142001)" userId="1e868622-64d5-498b-b46c-0d39fad0d3de" providerId="ADAL" clId="{2299D9E8-03AB-45F9-9D78-A4DEB7E54410}" dt="2024-04-02T08:46:37.044" v="624" actId="20577"/>
          <ac:spMkLst>
            <pc:docMk/>
            <pc:sldMk cId="254169978" sldId="270"/>
            <ac:spMk id="9" creationId="{30EBF4F5-EE49-0DEB-C5BB-83ECB233599F}"/>
          </ac:spMkLst>
        </pc:spChg>
        <pc:spChg chg="mod">
          <ac:chgData name="곽종근(2020142001)" userId="1e868622-64d5-498b-b46c-0d39fad0d3de" providerId="ADAL" clId="{2299D9E8-03AB-45F9-9D78-A4DEB7E54410}" dt="2024-04-02T08:39:59.292" v="55" actId="20577"/>
          <ac:spMkLst>
            <pc:docMk/>
            <pc:sldMk cId="254169978" sldId="270"/>
            <ac:spMk id="83" creationId="{91F23070-7E0C-D796-D066-4F020AE69D51}"/>
          </ac:spMkLst>
        </pc:spChg>
        <pc:picChg chg="del">
          <ac:chgData name="곽종근(2020142001)" userId="1e868622-64d5-498b-b46c-0d39fad0d3de" providerId="ADAL" clId="{2299D9E8-03AB-45F9-9D78-A4DEB7E54410}" dt="2024-04-02T08:38:52.097" v="34" actId="478"/>
          <ac:picMkLst>
            <pc:docMk/>
            <pc:sldMk cId="254169978" sldId="270"/>
            <ac:picMk id="2" creationId="{B0DB6DA3-5C83-148A-922D-F6034032C873}"/>
          </ac:picMkLst>
        </pc:picChg>
        <pc:picChg chg="del">
          <ac:chgData name="곽종근(2020142001)" userId="1e868622-64d5-498b-b46c-0d39fad0d3de" providerId="ADAL" clId="{2299D9E8-03AB-45F9-9D78-A4DEB7E54410}" dt="2024-04-02T08:38:52.097" v="34" actId="478"/>
          <ac:picMkLst>
            <pc:docMk/>
            <pc:sldMk cId="254169978" sldId="270"/>
            <ac:picMk id="3" creationId="{EB895C1D-DA1A-08E1-05FB-B4F2CC8B80EA}"/>
          </ac:picMkLst>
        </pc:picChg>
        <pc:picChg chg="del">
          <ac:chgData name="곽종근(2020142001)" userId="1e868622-64d5-498b-b46c-0d39fad0d3de" providerId="ADAL" clId="{2299D9E8-03AB-45F9-9D78-A4DEB7E54410}" dt="2024-04-02T08:38:52.097" v="34" actId="478"/>
          <ac:picMkLst>
            <pc:docMk/>
            <pc:sldMk cId="254169978" sldId="270"/>
            <ac:picMk id="4" creationId="{0B2704C3-9F48-C593-B93A-60274B0B12E4}"/>
          </ac:picMkLst>
        </pc:picChg>
        <pc:picChg chg="add mod">
          <ac:chgData name="곽종근(2020142001)" userId="1e868622-64d5-498b-b46c-0d39fad0d3de" providerId="ADAL" clId="{2299D9E8-03AB-45F9-9D78-A4DEB7E54410}" dt="2024-04-02T08:42:47.863" v="58" actId="1076"/>
          <ac:picMkLst>
            <pc:docMk/>
            <pc:sldMk cId="254169978" sldId="270"/>
            <ac:picMk id="6" creationId="{61FBF68B-C7D1-832C-FB21-D86E81778CF3}"/>
          </ac:picMkLst>
        </pc:picChg>
        <pc:picChg chg="add mod">
          <ac:chgData name="곽종근(2020142001)" userId="1e868622-64d5-498b-b46c-0d39fad0d3de" providerId="ADAL" clId="{2299D9E8-03AB-45F9-9D78-A4DEB7E54410}" dt="2024-04-02T08:43:11.525" v="60" actId="1076"/>
          <ac:picMkLst>
            <pc:docMk/>
            <pc:sldMk cId="254169978" sldId="270"/>
            <ac:picMk id="8" creationId="{14D1B922-4C28-1986-E778-931542A7AF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2440831" y="2946401"/>
            <a:ext cx="7322942" cy="1306285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12800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   데이터 처리 실습</a:t>
            </a:r>
            <a:endParaRPr lang="en-US" altLang="ko-KR" sz="44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</a:t>
            </a:r>
            <a:r>
              <a:rPr lang="ko-KR" altLang="en-US" sz="1100" kern="0" dirty="0" err="1">
                <a:solidFill>
                  <a:prstClr val="white"/>
                </a:solidFill>
              </a:rPr>
              <a:t>머신러닝실습</a:t>
            </a:r>
            <a:r>
              <a:rPr lang="en-US" altLang="ko-KR" sz="1100" kern="0" dirty="0">
                <a:solidFill>
                  <a:prstClr val="white"/>
                </a:solidFill>
              </a:rPr>
              <a:t>(01)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6814746" y="2227262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65113" algn="ctr" latinLnBrk="0">
              <a:defRPr/>
            </a:pPr>
            <a:r>
              <a:rPr lang="ko-KR" altLang="en-US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전자공학과 </a:t>
            </a:r>
            <a:r>
              <a:rPr lang="en-US" altLang="ko-KR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2020142001 </a:t>
            </a:r>
            <a:r>
              <a:rPr lang="ko-KR" altLang="en-US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곽종근     </a:t>
            </a:r>
            <a:endParaRPr lang="en-US" altLang="ko-KR" sz="1400" kern="0" dirty="0">
              <a:solidFill>
                <a:srgbClr val="6D41F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2BDD384-7126-4994-C9FF-A087A331BEAB}"/>
              </a:ext>
            </a:extLst>
          </p:cNvPr>
          <p:cNvGrpSpPr/>
          <p:nvPr/>
        </p:nvGrpSpPr>
        <p:grpSpPr>
          <a:xfrm>
            <a:off x="2747620" y="3293604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6659EA-892C-A25F-F37F-A3E4EC138BC1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4E49BA-FE0B-27AC-6058-033517754FC3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DCE44D-2E10-9989-AEC5-A49FF8D66BFD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9A34AF5-D4AF-0451-453F-58D329A226A8}"/>
              </a:ext>
            </a:extLst>
          </p:cNvPr>
          <p:cNvGrpSpPr/>
          <p:nvPr/>
        </p:nvGrpSpPr>
        <p:grpSpPr>
          <a:xfrm>
            <a:off x="2972901" y="23869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A1763B14-E5AE-69AD-75FF-6752423C9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>
              <a:extLst>
                <a:ext uri="{FF2B5EF4-FFF2-40B4-BE49-F238E27FC236}">
                  <a16:creationId xmlns:a16="http://schemas.microsoft.com/office/drawing/2014/main" id="{4E1CADA9-6517-4ECA-3EA6-F55B6CB955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1A3397DF-A2E1-F842-C59F-B9485924E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158EA2EE-DB9B-1B68-5DBC-56017D2FB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D003DCFB-7D53-379E-3975-B43EB7456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>
                <a:extLst>
                  <a:ext uri="{FF2B5EF4-FFF2-40B4-BE49-F238E27FC236}">
                    <a16:creationId xmlns:a16="http://schemas.microsoft.com/office/drawing/2014/main" id="{D8EC4A3B-D92F-22F2-426A-26E22304A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>
              <a:extLst>
                <a:ext uri="{FF2B5EF4-FFF2-40B4-BE49-F238E27FC236}">
                  <a16:creationId xmlns:a16="http://schemas.microsoft.com/office/drawing/2014/main" id="{0AB23DDB-D359-A66A-E4EE-DA4BB9DA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>
              <a:extLst>
                <a:ext uri="{FF2B5EF4-FFF2-40B4-BE49-F238E27FC236}">
                  <a16:creationId xmlns:a16="http://schemas.microsoft.com/office/drawing/2014/main" id="{DB4EE2E7-A206-D1F8-098B-762B5A442F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>
                <a:extLst>
                  <a:ext uri="{FF2B5EF4-FFF2-40B4-BE49-F238E27FC236}">
                    <a16:creationId xmlns:a16="http://schemas.microsoft.com/office/drawing/2014/main" id="{95DB19E0-E683-FF24-0A60-CBE9CD7F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9FB53F3A-8557-75F2-B63F-948AEA06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803AE300-206E-80E1-5EC4-37C88B6A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A2670C7A-C415-2512-551F-AC668119E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B73800A2-A8FC-FDC0-C375-BC720C8C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5970A638-BCD1-DC5D-B618-ABF1E1FA4DFC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>
              <a:extLst>
                <a:ext uri="{FF2B5EF4-FFF2-40B4-BE49-F238E27FC236}">
                  <a16:creationId xmlns:a16="http://schemas.microsoft.com/office/drawing/2014/main" id="{D7EA7F79-6443-DF00-3DB5-31A69DFDDF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>
                <a:extLst>
                  <a:ext uri="{FF2B5EF4-FFF2-40B4-BE49-F238E27FC236}">
                    <a16:creationId xmlns:a16="http://schemas.microsoft.com/office/drawing/2014/main" id="{393D75BC-D9D9-E281-FC28-DC3CB969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>
                <a:extLst>
                  <a:ext uri="{FF2B5EF4-FFF2-40B4-BE49-F238E27FC236}">
                    <a16:creationId xmlns:a16="http://schemas.microsoft.com/office/drawing/2014/main" id="{7BA9AC63-F6EF-A635-8975-0936C272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>
                <a:extLst>
                  <a:ext uri="{FF2B5EF4-FFF2-40B4-BE49-F238E27FC236}">
                    <a16:creationId xmlns:a16="http://schemas.microsoft.com/office/drawing/2014/main" id="{BED3A31C-EB31-EDAD-E7BD-3FAEBFA8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>
                <a:extLst>
                  <a:ext uri="{FF2B5EF4-FFF2-40B4-BE49-F238E27FC236}">
                    <a16:creationId xmlns:a16="http://schemas.microsoft.com/office/drawing/2014/main" id="{5D29DF53-5A8B-573A-28E4-BEF0932A7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>
                <a:extLst>
                  <a:ext uri="{FF2B5EF4-FFF2-40B4-BE49-F238E27FC236}">
                    <a16:creationId xmlns:a16="http://schemas.microsoft.com/office/drawing/2014/main" id="{0D874858-DCA8-AA56-9794-5F4A71627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48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번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. 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주파수 처리 출력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BF68B-C7D1-832C-FB21-D86E8177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5" y="944980"/>
            <a:ext cx="7110882" cy="4667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1B922-4C28-1986-E778-931542A7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82" y="944980"/>
            <a:ext cx="4820323" cy="317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EBF4F5-EE49-0DEB-C5BB-83ECB233599F}"/>
              </a:ext>
            </a:extLst>
          </p:cNvPr>
          <p:cNvSpPr txBox="1"/>
          <p:nvPr/>
        </p:nvSpPr>
        <p:spPr>
          <a:xfrm>
            <a:off x="846486" y="5515583"/>
            <a:ext cx="10077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데이터 파일에서 </a:t>
            </a:r>
            <a:r>
              <a:rPr lang="en-US" altLang="ko-KR" dirty="0"/>
              <a:t>nan</a:t>
            </a:r>
            <a:r>
              <a:rPr lang="ko-KR" altLang="en-US" dirty="0"/>
              <a:t>값을 </a:t>
            </a:r>
            <a:r>
              <a:rPr lang="en-US" altLang="ko-KR" dirty="0"/>
              <a:t>‘’(</a:t>
            </a:r>
            <a:r>
              <a:rPr lang="ko-KR" altLang="en-US" dirty="0"/>
              <a:t>공백</a:t>
            </a:r>
            <a:r>
              <a:rPr lang="en-US" altLang="ko-KR" dirty="0"/>
              <a:t>)</a:t>
            </a:r>
            <a:r>
              <a:rPr lang="ko-KR" altLang="en-US" dirty="0"/>
              <a:t>으로 바꿔준 후</a:t>
            </a:r>
            <a:r>
              <a:rPr lang="en-US" altLang="ko-KR" dirty="0"/>
              <a:t> </a:t>
            </a:r>
            <a:r>
              <a:rPr lang="ko-KR" altLang="en-US" dirty="0"/>
              <a:t>각 데이터를 </a:t>
            </a:r>
            <a:r>
              <a:rPr lang="en-US" altLang="ko-KR" dirty="0" err="1"/>
              <a:t>dataframe</a:t>
            </a:r>
            <a:r>
              <a:rPr lang="ko-KR" altLang="en-US" dirty="0"/>
              <a:t>형태로 불러온다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신호에 대한 샘플링 주파수를 </a:t>
            </a:r>
            <a:r>
              <a:rPr lang="en-US" altLang="ko-KR" dirty="0"/>
              <a:t>1by5</a:t>
            </a:r>
            <a:r>
              <a:rPr lang="ko-KR" altLang="en-US" dirty="0"/>
              <a:t>의 배열에 저장한 후</a:t>
            </a:r>
            <a:endParaRPr lang="en-US" altLang="ko-KR" dirty="0"/>
          </a:p>
          <a:p>
            <a:r>
              <a:rPr lang="ko-KR" altLang="en-US" dirty="0"/>
              <a:t>이들 중 가장 작은 주파수를 저장하여 이 주파수가 샘플링 주파수가 되도록</a:t>
            </a:r>
            <a:endParaRPr lang="en-US" altLang="ko-KR" dirty="0"/>
          </a:p>
          <a:p>
            <a:r>
              <a:rPr lang="ko-KR" altLang="en-US" dirty="0"/>
              <a:t>다른 신호를 </a:t>
            </a:r>
            <a:r>
              <a:rPr lang="ko-KR" altLang="en-US" dirty="0" err="1"/>
              <a:t>다운샘플링</a:t>
            </a:r>
            <a:r>
              <a:rPr lang="ko-KR" altLang="en-US" dirty="0"/>
              <a:t> 시켜주어 그래프로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6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1-1.  T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)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E9DC1-9B5B-ED78-4B5A-38701709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2" y="916120"/>
            <a:ext cx="11160000" cy="53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9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1-1.  T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)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81BD0-882D-017A-30DE-0C507F71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0" y="933101"/>
            <a:ext cx="5934903" cy="4991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2F7C5D-7BAD-38DB-3487-8D7C2CD3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67" y="933101"/>
            <a:ext cx="4124901" cy="2038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D6628-A768-6460-0320-962435923508}"/>
              </a:ext>
            </a:extLst>
          </p:cNvPr>
          <p:cNvSpPr txBox="1"/>
          <p:nvPr/>
        </p:nvSpPr>
        <p:spPr>
          <a:xfrm>
            <a:off x="5672090" y="3424600"/>
            <a:ext cx="641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이용해 </a:t>
            </a:r>
            <a:r>
              <a:rPr lang="en-US" altLang="ko-KR" dirty="0"/>
              <a:t>0~99.csv</a:t>
            </a:r>
            <a:r>
              <a:rPr lang="ko-KR" altLang="en-US" dirty="0"/>
              <a:t>파일에 있는 </a:t>
            </a:r>
            <a:r>
              <a:rPr lang="en-US" altLang="ko-KR" dirty="0"/>
              <a:t>25</a:t>
            </a:r>
            <a:r>
              <a:rPr lang="ko-KR" altLang="en-US" dirty="0"/>
              <a:t>번째 </a:t>
            </a:r>
            <a:r>
              <a:rPr lang="en-US" altLang="ko-KR" dirty="0"/>
              <a:t>column</a:t>
            </a:r>
            <a:r>
              <a:rPr lang="ko-KR" altLang="en-US" dirty="0"/>
              <a:t>을 추출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100by100</a:t>
            </a:r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j</a:t>
            </a:r>
            <a:r>
              <a:rPr lang="ko-KR" altLang="en-US" dirty="0"/>
              <a:t>번째</a:t>
            </a:r>
            <a:r>
              <a:rPr lang="en-US" altLang="ko-KR" dirty="0"/>
              <a:t> </a:t>
            </a:r>
            <a:r>
              <a:rPr lang="ko-KR" altLang="en-US" dirty="0"/>
              <a:t>열에 삽입</a:t>
            </a:r>
            <a:r>
              <a:rPr lang="en-US" altLang="ko-KR" dirty="0"/>
              <a:t>, j</a:t>
            </a:r>
            <a:r>
              <a:rPr lang="ko-KR" altLang="en-US" dirty="0"/>
              <a:t>는 </a:t>
            </a:r>
            <a:r>
              <a:rPr lang="en-US" altLang="ko-KR" dirty="0"/>
              <a:t>0~99</a:t>
            </a:r>
            <a:r>
              <a:rPr lang="ko-KR" altLang="en-US" dirty="0"/>
              <a:t>번 까지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100by100</a:t>
            </a:r>
            <a:r>
              <a:rPr lang="ko-KR" altLang="en-US" dirty="0"/>
              <a:t>이 가득 차게 되고</a:t>
            </a:r>
            <a:r>
              <a:rPr lang="en-US" altLang="ko-KR" dirty="0"/>
              <a:t> T</a:t>
            </a:r>
            <a:r>
              <a:rPr lang="ko-KR" altLang="en-US" dirty="0"/>
              <a:t>라는 문자가 나타난다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545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1-2.  U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)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D9117-D1C8-1811-7D4E-CCABF02D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6" y="950210"/>
            <a:ext cx="11041204" cy="56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1-2.  U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)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0F6C2-B621-BEB9-1E5F-3A908A53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8" y="1052668"/>
            <a:ext cx="5755881" cy="4821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CAD13F-D7CC-E937-E941-D9A8EE8E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2668"/>
            <a:ext cx="3943900" cy="1933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A4AC0-3A7A-BED8-7197-C405A7CF3482}"/>
              </a:ext>
            </a:extLst>
          </p:cNvPr>
          <p:cNvSpPr txBox="1"/>
          <p:nvPr/>
        </p:nvSpPr>
        <p:spPr>
          <a:xfrm>
            <a:off x="5779667" y="3328497"/>
            <a:ext cx="641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이용해 </a:t>
            </a:r>
            <a:r>
              <a:rPr lang="en-US" altLang="ko-KR" dirty="0"/>
              <a:t>0~99.csv</a:t>
            </a:r>
            <a:r>
              <a:rPr lang="ko-KR" altLang="en-US" dirty="0"/>
              <a:t>파일에 있는 </a:t>
            </a:r>
            <a:r>
              <a:rPr lang="en-US" altLang="ko-KR" dirty="0"/>
              <a:t>10</a:t>
            </a:r>
            <a:r>
              <a:rPr lang="ko-KR" altLang="en-US" dirty="0"/>
              <a:t>번째 행을 추출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100by100</a:t>
            </a:r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j</a:t>
            </a:r>
            <a:r>
              <a:rPr lang="ko-KR" altLang="en-US" dirty="0"/>
              <a:t>번째</a:t>
            </a:r>
            <a:r>
              <a:rPr lang="en-US" altLang="ko-KR" dirty="0"/>
              <a:t> </a:t>
            </a:r>
            <a:r>
              <a:rPr lang="ko-KR" altLang="en-US" dirty="0"/>
              <a:t>행에 삽입</a:t>
            </a:r>
            <a:r>
              <a:rPr lang="en-US" altLang="ko-KR" dirty="0"/>
              <a:t>, j</a:t>
            </a:r>
            <a:r>
              <a:rPr lang="ko-KR" altLang="en-US" dirty="0"/>
              <a:t>는 </a:t>
            </a:r>
            <a:r>
              <a:rPr lang="en-US" altLang="ko-KR" dirty="0"/>
              <a:t>0~99</a:t>
            </a:r>
            <a:r>
              <a:rPr lang="ko-KR" altLang="en-US" dirty="0"/>
              <a:t>번 까지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100by100</a:t>
            </a:r>
            <a:r>
              <a:rPr lang="ko-KR" altLang="en-US" dirty="0"/>
              <a:t>이 가득 차게 되고</a:t>
            </a:r>
            <a:r>
              <a:rPr lang="en-US" altLang="ko-KR" dirty="0"/>
              <a:t> U</a:t>
            </a:r>
            <a:r>
              <a:rPr lang="ko-KR" altLang="en-US" dirty="0"/>
              <a:t>라는 문자가 나타난다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6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1-3.  K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)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74D32-B86D-9011-E76E-E1403C3C2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"/>
          <a:stretch/>
        </p:blipFill>
        <p:spPr>
          <a:xfrm>
            <a:off x="251012" y="804949"/>
            <a:ext cx="11819068" cy="55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1-3.  K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(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)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704C3-9F48-C593-B93A-60274B0B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" y="971206"/>
            <a:ext cx="5839640" cy="4915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520762-98DC-5C5D-8E26-9A155A28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518" y="936208"/>
            <a:ext cx="4067743" cy="226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BC076-A8F6-19B9-7C10-F5EB30F5D259}"/>
              </a:ext>
            </a:extLst>
          </p:cNvPr>
          <p:cNvSpPr txBox="1"/>
          <p:nvPr/>
        </p:nvSpPr>
        <p:spPr>
          <a:xfrm>
            <a:off x="5692742" y="3621803"/>
            <a:ext cx="6405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문을 이용해 </a:t>
            </a:r>
            <a:r>
              <a:rPr lang="en-US" altLang="ko-KR" dirty="0"/>
              <a:t>0~99.csv</a:t>
            </a:r>
            <a:r>
              <a:rPr lang="ko-KR" altLang="en-US" dirty="0"/>
              <a:t>파일에 있는 </a:t>
            </a:r>
            <a:r>
              <a:rPr lang="en-US" altLang="ko-KR" dirty="0"/>
              <a:t>70~79</a:t>
            </a:r>
            <a:r>
              <a:rPr lang="ko-KR" altLang="en-US" dirty="0"/>
              <a:t>번째 행</a:t>
            </a:r>
            <a:endParaRPr lang="en-US" altLang="ko-KR" dirty="0"/>
          </a:p>
          <a:p>
            <a:r>
              <a:rPr lang="en-US" altLang="ko-KR" dirty="0"/>
              <a:t>80~89</a:t>
            </a:r>
            <a:r>
              <a:rPr lang="ko-KR" altLang="en-US" dirty="0"/>
              <a:t>번째 열을 추출하여 </a:t>
            </a:r>
            <a:r>
              <a:rPr lang="en-US" altLang="ko-KR" dirty="0"/>
              <a:t>10by10</a:t>
            </a:r>
            <a:r>
              <a:rPr lang="ko-KR" altLang="en-US" dirty="0"/>
              <a:t>의 데이터로 잘리게 되고 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100by100</a:t>
            </a:r>
            <a:r>
              <a:rPr lang="ko-KR" altLang="en-US" dirty="0"/>
              <a:t>행렬 </a:t>
            </a:r>
            <a:r>
              <a:rPr lang="en-US" altLang="ko-KR" dirty="0"/>
              <a:t>C</a:t>
            </a:r>
            <a:r>
              <a:rPr lang="ko-KR" altLang="en-US" dirty="0"/>
              <a:t>에 차례대로 삽입하였고 </a:t>
            </a:r>
            <a:r>
              <a:rPr lang="en-US" altLang="ko-KR" dirty="0"/>
              <a:t>K</a:t>
            </a:r>
            <a:r>
              <a:rPr lang="ko-KR" altLang="en-US" dirty="0"/>
              <a:t>가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05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번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.  T U K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출력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704C3-9F48-C593-B93A-60274B0B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09" y="1564056"/>
            <a:ext cx="4431047" cy="33376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DB6DA3-5C83-148A-922D-F6034032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156" y="1564057"/>
            <a:ext cx="3984917" cy="3337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895C1D-DA1A-08E1-05FB-B4F2CC8B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48" y="1564056"/>
            <a:ext cx="3968278" cy="3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번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. 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주파수 처리 코드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8312DD-0B80-F771-4036-8B00630E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5" y="809898"/>
            <a:ext cx="10211977" cy="59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352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235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2</cp:revision>
  <dcterms:created xsi:type="dcterms:W3CDTF">2024-02-16T05:30:51Z</dcterms:created>
  <dcterms:modified xsi:type="dcterms:W3CDTF">2024-04-02T08:46:41Z</dcterms:modified>
</cp:coreProperties>
</file>