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80352-1C74-F144-BEF5-A7BF44D6F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6D7CCA-433D-7E49-BD0D-5B944C300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27C0D-A44A-2B4A-AACF-1BA18721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A7CA-F70D-AE40-AFDD-5DA51250D2CF}" type="datetimeFigureOut">
              <a:rPr lang="en-US" altLang="ko-KR"/>
              <a:t>4/30/2022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A5F1D-1DE5-194F-A153-21E9F7B4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0A080-6188-7948-ACC1-AD8B95A9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E52-E150-084F-A2FA-ABB364A7625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6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081C3-1DAA-F247-B1B6-90B555EE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58A2E-A8F4-484B-88AB-80FA2A595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D189E-F3E2-0A49-B29B-9BFA53E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A7CA-F70D-AE40-AFDD-5DA51250D2CF}" type="datetimeFigureOut">
              <a:rPr lang="en-US" altLang="ko-KR"/>
              <a:t>4/30/2022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E35AC-8718-B547-9244-8D31B2D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EB153-C394-7E4E-A82B-997DB94B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E52-E150-084F-A2FA-ABB364A7625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7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FD546B-88BF-C749-8423-811A00AC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28AE73-B37A-C74B-B6A2-9029A7165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47C2C-8DAE-3146-BFDE-954579BF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A7CA-F70D-AE40-AFDD-5DA51250D2CF}" type="datetimeFigureOut">
              <a:rPr lang="en-US" altLang="ko-KR"/>
              <a:t>4/30/2022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47F93-8181-FE4B-8F07-F1B72CA2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789D3-DDFF-B84D-A9C9-FCDA2F04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E52-E150-084F-A2FA-ABB364A7625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9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A8BEF-5C21-D543-B884-E4A6612A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56780-5D61-2C49-9C1A-74FF0FFB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A0BC8-12DE-5944-8F33-6F667BE3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A7CA-F70D-AE40-AFDD-5DA51250D2CF}" type="datetimeFigureOut">
              <a:rPr lang="en-US" altLang="ko-KR"/>
              <a:t>4/30/2022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340B9-98DC-3445-92F1-3BC45144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07058-249A-C240-BC7C-5D390E76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E52-E150-084F-A2FA-ABB364A7625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2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CDAC8-46F5-BA41-8B04-176DF22E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3B3E2-42D5-734C-ACA1-0E0489280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A8E08-9419-E045-8A6B-2F67EE66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A7CA-F70D-AE40-AFDD-5DA51250D2CF}" type="datetimeFigureOut">
              <a:rPr lang="en-US" altLang="ko-KR"/>
              <a:t>4/30/2022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84510-9EA9-9245-80F6-E1297602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15545-15F8-1549-AEAE-837AB911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E52-E150-084F-A2FA-ABB364A7625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E0FCE-B0E4-B946-B7AE-3F8CB100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381D0-A30E-184E-8569-BCEBA7E6E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8EF929-538E-694C-A2F5-D7BBCFC5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39E62-14E5-E640-B9FE-DC6F1DC8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A7CA-F70D-AE40-AFDD-5DA51250D2CF}" type="datetimeFigureOut">
              <a:rPr lang="en-US" altLang="ko-KR"/>
              <a:t>4/30/2022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C405A-8905-9749-B95B-AEBA1565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8DE49-9022-F248-A674-74D8172B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E52-E150-084F-A2FA-ABB364A7625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2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9A769-18D9-214F-9CDE-A01CA361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E41EA-389E-5E4B-BE65-39AA7569B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4CDA7-2677-EF45-BABC-D5DBA447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95378A-AC7A-7C46-A8B4-5C41D2581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7C6C5-0E23-BA44-9D20-A2D7D4513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265D1E-33E9-F846-A0E5-66484A31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A7CA-F70D-AE40-AFDD-5DA51250D2CF}" type="datetimeFigureOut">
              <a:rPr lang="en-US" altLang="ko-KR"/>
              <a:t>4/30/2022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8E0217-92FD-A442-A8E1-816D1949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D4D832-ED69-5643-9782-4B2C585D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E52-E150-084F-A2FA-ABB364A7625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7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BF522-E0D1-634C-B2A9-EEABE45B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3F34E1-765F-B24F-8F0C-A83C6325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A7CA-F70D-AE40-AFDD-5DA51250D2CF}" type="datetimeFigureOut">
              <a:rPr lang="en-US" altLang="ko-KR"/>
              <a:t>4/30/2022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85A4F2-9975-504F-AEAB-83438F94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6D9475-523E-2048-935C-218001F5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E52-E150-084F-A2FA-ABB364A7625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6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C0BDC-60DF-5E4B-B1A8-A0B169CA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A7CA-F70D-AE40-AFDD-5DA51250D2CF}" type="datetimeFigureOut">
              <a:rPr lang="en-US" altLang="ko-KR"/>
              <a:t>4/30/2022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71E7C-AC48-DB43-A486-BFF3FB01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180BE5-5179-6A4F-A49E-25D32005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E52-E150-084F-A2FA-ABB364A7625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5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14E01-5FE7-7343-ADE3-473049A8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71E3D-FBEB-C94C-A365-12C50ADE8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8746C-AEDE-7D43-B873-33AFC2AB0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2F776-F81E-554D-AC72-41C59A4B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A7CA-F70D-AE40-AFDD-5DA51250D2CF}" type="datetimeFigureOut">
              <a:rPr lang="en-US" altLang="ko-KR"/>
              <a:t>4/30/2022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9C4CE-B9EE-3945-9EBF-C673AD37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42223-E9C5-0545-A470-787190E4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E52-E150-084F-A2FA-ABB364A7625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0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48C2E-8B64-5844-B1D8-E346DE13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507396-31B9-CE4A-A941-87B15BA96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6F34E4-1ABC-0D4E-8B70-EAA1E8E3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C09EA-731E-A44A-9124-D11384FD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A7CA-F70D-AE40-AFDD-5DA51250D2CF}" type="datetimeFigureOut">
              <a:rPr lang="en-US" altLang="ko-KR"/>
              <a:t>4/30/2022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405F0-03FD-AC4C-AB16-63F92844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5C333-3705-1B43-AAA5-D0E81839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E52-E150-084F-A2FA-ABB364A7625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3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37203-E273-8D47-ACBA-1E8056E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7CBD4-925F-D94B-A038-36EAC143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3430F-2070-6E4C-BC5D-18E2183AB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A7CA-F70D-AE40-AFDD-5DA51250D2CF}" type="datetimeFigureOut">
              <a:rPr lang="en-US" altLang="ko-KR"/>
              <a:t>4/30/2022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F65E4-038A-B440-835A-FD3D2D6F8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3CA4C-4F9F-704B-BCE3-7EF1E4942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24E52-E150-084F-A2FA-ABB364A7625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jpeg" /><Relationship Id="rId4" Type="http://schemas.openxmlformats.org/officeDocument/2006/relationships/image" Target="../media/image7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903859EE-9CEE-FC4C-9F47-D5FC65C69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44" y="540372"/>
            <a:ext cx="3932746" cy="2629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6B2A6ACA-40E4-0748-B145-F17FCED73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78" y="540372"/>
            <a:ext cx="4286695" cy="2629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CF6205D-EF2D-6548-BD10-72DA90A7591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384590" y="1855309"/>
            <a:ext cx="1276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BC5FB6-6CA8-B34F-AD1D-7E873D33A240}"/>
              </a:ext>
            </a:extLst>
          </p:cNvPr>
          <p:cNvSpPr txBox="1"/>
          <p:nvPr/>
        </p:nvSpPr>
        <p:spPr>
          <a:xfrm>
            <a:off x="1948963" y="93648"/>
            <a:ext cx="111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회원가입</a:t>
            </a:r>
          </a:p>
        </p:txBody>
      </p:sp>
      <p:pic>
        <p:nvPicPr>
          <p:cNvPr id="15" name="그림 15">
            <a:extLst>
              <a:ext uri="{FF2B5EF4-FFF2-40B4-BE49-F238E27FC236}">
                <a16:creationId xmlns:a16="http://schemas.microsoft.com/office/drawing/2014/main" id="{77D36664-ADCA-3C49-87A4-B705F2A1C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15" b="40316"/>
          <a:stretch/>
        </p:blipFill>
        <p:spPr>
          <a:xfrm>
            <a:off x="3900555" y="4062252"/>
            <a:ext cx="2980327" cy="2255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97262AC8-9B29-074C-9D11-F3E91ABA06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73" b="35740"/>
          <a:stretch/>
        </p:blipFill>
        <p:spPr>
          <a:xfrm>
            <a:off x="8201106" y="3909029"/>
            <a:ext cx="3685771" cy="240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65391F-9261-324F-AB14-D1876CFC4A91}"/>
              </a:ext>
            </a:extLst>
          </p:cNvPr>
          <p:cNvSpPr txBox="1"/>
          <p:nvPr/>
        </p:nvSpPr>
        <p:spPr>
          <a:xfrm>
            <a:off x="4993639" y="3429000"/>
            <a:ext cx="1430242" cy="37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로그인</a:t>
            </a:r>
            <a:r>
              <a:rPr lang="en-US" altLang="ko-KR"/>
              <a:t> </a:t>
            </a:r>
            <a:r>
              <a:rPr lang="ko-KR" altLang="en-US"/>
              <a:t>성공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0EB6D-7594-B24C-8CAB-FFA1F501030F}"/>
              </a:ext>
            </a:extLst>
          </p:cNvPr>
          <p:cNvSpPr txBox="1"/>
          <p:nvPr/>
        </p:nvSpPr>
        <p:spPr>
          <a:xfrm>
            <a:off x="9381612" y="3383085"/>
            <a:ext cx="1542630" cy="36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로그인</a:t>
            </a:r>
            <a:r>
              <a:rPr lang="en-US" altLang="ko-KR"/>
              <a:t> </a:t>
            </a:r>
            <a:r>
              <a:rPr lang="ko-KR" altLang="en-US"/>
              <a:t>실패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5F412BB-6F39-C944-9953-554B8F39B74D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5390719" y="3170246"/>
            <a:ext cx="2413307" cy="89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C1F6B5-3054-954B-BA07-6FE0F8BAEF8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804026" y="3170246"/>
            <a:ext cx="2348901" cy="79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CD5ED7-96BA-B74E-9F80-EBCCCDCE4B5F}"/>
              </a:ext>
            </a:extLst>
          </p:cNvPr>
          <p:cNvSpPr txBox="1"/>
          <p:nvPr/>
        </p:nvSpPr>
        <p:spPr>
          <a:xfrm>
            <a:off x="7485985" y="140758"/>
            <a:ext cx="1430242" cy="37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90680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>
            <a:extLst>
              <a:ext uri="{FF2B5EF4-FFF2-40B4-BE49-F238E27FC236}">
                <a16:creationId xmlns:a16="http://schemas.microsoft.com/office/drawing/2014/main" id="{2F0EB039-3710-1E43-A675-36B0688533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82" b="37538"/>
          <a:stretch/>
        </p:blipFill>
        <p:spPr>
          <a:xfrm>
            <a:off x="2710363" y="721252"/>
            <a:ext cx="3385637" cy="2283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B13A240D-9A71-1344-B814-3E7E800BD4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3" b="37538"/>
          <a:stretch/>
        </p:blipFill>
        <p:spPr>
          <a:xfrm>
            <a:off x="459101" y="3853352"/>
            <a:ext cx="3452771" cy="2204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72204ADF-544E-CE4D-8EC7-A8FA71F542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78" b="43749"/>
          <a:stretch/>
        </p:blipFill>
        <p:spPr>
          <a:xfrm>
            <a:off x="4509885" y="3953451"/>
            <a:ext cx="3549831" cy="2104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9C35F80E-7701-1344-B432-9A44F5B5AD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6476"/>
          <a:stretch/>
        </p:blipFill>
        <p:spPr>
          <a:xfrm>
            <a:off x="7946369" y="621153"/>
            <a:ext cx="3561051" cy="27756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FF6315-2D15-6449-9CC0-7BD1F2029B4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185487" y="3004648"/>
            <a:ext cx="2217695" cy="84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EBC4A0-40D3-9241-8738-F81C79C0818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403182" y="3004648"/>
            <a:ext cx="1881619" cy="94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306D98-2606-F546-8A5E-FA7C2593FC02}"/>
              </a:ext>
            </a:extLst>
          </p:cNvPr>
          <p:cNvSpPr txBox="1"/>
          <p:nvPr/>
        </p:nvSpPr>
        <p:spPr>
          <a:xfrm>
            <a:off x="5500254" y="3294383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탈퇴</a:t>
            </a:r>
            <a:r>
              <a:rPr lang="en-US" altLang="ko-KR"/>
              <a:t> </a:t>
            </a:r>
            <a:r>
              <a:rPr lang="ko-KR" altLang="en-US"/>
              <a:t>성공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F2DBF4-AB17-604E-82B7-A648FC680D3A}"/>
              </a:ext>
            </a:extLst>
          </p:cNvPr>
          <p:cNvSpPr txBox="1"/>
          <p:nvPr/>
        </p:nvSpPr>
        <p:spPr>
          <a:xfrm>
            <a:off x="1957067" y="3212111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탈퇴</a:t>
            </a:r>
            <a:r>
              <a:rPr lang="en-US" altLang="ko-KR"/>
              <a:t> </a:t>
            </a:r>
            <a:r>
              <a:rPr lang="ko-KR" altLang="en-US"/>
              <a:t>불가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51552-4926-3847-A064-04BF9A87E670}"/>
              </a:ext>
            </a:extLst>
          </p:cNvPr>
          <p:cNvSpPr txBox="1"/>
          <p:nvPr/>
        </p:nvSpPr>
        <p:spPr>
          <a:xfrm>
            <a:off x="3807435" y="258249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회원탈퇴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1328B-D110-774C-8729-D12174848328}"/>
              </a:ext>
            </a:extLst>
          </p:cNvPr>
          <p:cNvSpPr txBox="1"/>
          <p:nvPr/>
        </p:nvSpPr>
        <p:spPr>
          <a:xfrm>
            <a:off x="9271423" y="175325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95325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BDADE654-CB29-3D47-BFBC-DC24B605A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57"/>
          <a:stretch/>
        </p:blipFill>
        <p:spPr>
          <a:xfrm>
            <a:off x="29628" y="1369548"/>
            <a:ext cx="3855433" cy="3534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B43ED89A-75AC-9742-9B62-4C500CB46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88"/>
          <a:stretch/>
        </p:blipFill>
        <p:spPr>
          <a:xfrm>
            <a:off x="4526861" y="1520434"/>
            <a:ext cx="3006494" cy="33836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37100981-9C81-E34A-B909-A2B2E0AF26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94"/>
          <a:stretch/>
        </p:blipFill>
        <p:spPr>
          <a:xfrm>
            <a:off x="8126910" y="324520"/>
            <a:ext cx="3582664" cy="3611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65AEAFD2-EB5D-4F4B-A3F7-6B91E119FB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75" b="33616"/>
          <a:stretch/>
        </p:blipFill>
        <p:spPr>
          <a:xfrm>
            <a:off x="8175155" y="4307249"/>
            <a:ext cx="3486174" cy="2381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7A6ABC2-CB97-B74C-9CC3-E868354705D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85061" y="3136796"/>
            <a:ext cx="641800" cy="7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0F6146-0A44-7244-8DE2-B783FC9A73E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533355" y="2130421"/>
            <a:ext cx="593555" cy="108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FC6AD8-6971-5E4C-86A5-3E896661F4D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33355" y="3212239"/>
            <a:ext cx="641800" cy="228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21AD9E-7DCE-C546-AA2D-E03BDD8FD972}"/>
              </a:ext>
            </a:extLst>
          </p:cNvPr>
          <p:cNvSpPr txBox="1"/>
          <p:nvPr/>
        </p:nvSpPr>
        <p:spPr>
          <a:xfrm>
            <a:off x="1382178" y="899363"/>
            <a:ext cx="166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판매등록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46F15-698F-4349-A88B-AF8124F2E519}"/>
              </a:ext>
            </a:extLst>
          </p:cNvPr>
          <p:cNvSpPr txBox="1"/>
          <p:nvPr/>
        </p:nvSpPr>
        <p:spPr>
          <a:xfrm>
            <a:off x="7320658" y="2301998"/>
            <a:ext cx="68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수정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31225A-70C6-6F4D-A466-D36FBBF2DFDA}"/>
              </a:ext>
            </a:extLst>
          </p:cNvPr>
          <p:cNvSpPr txBox="1"/>
          <p:nvPr/>
        </p:nvSpPr>
        <p:spPr>
          <a:xfrm>
            <a:off x="7320658" y="4422460"/>
            <a:ext cx="6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삭제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AB9CA-5CE4-B848-B926-E0C9CC019E6F}"/>
              </a:ext>
            </a:extLst>
          </p:cNvPr>
          <p:cNvSpPr txBox="1"/>
          <p:nvPr/>
        </p:nvSpPr>
        <p:spPr>
          <a:xfrm>
            <a:off x="5434225" y="1001757"/>
            <a:ext cx="166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/>
              <a:t>판매의류 조회</a:t>
            </a:r>
          </a:p>
        </p:txBody>
      </p:sp>
    </p:spTree>
    <p:extLst>
      <p:ext uri="{BB962C8B-B14F-4D97-AF65-F5344CB8AC3E}">
        <p14:creationId xmlns:p14="http://schemas.microsoft.com/office/powerpoint/2010/main" val="77355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3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gyul chyoung</dc:creator>
  <cp:lastModifiedBy>gyul chyoung</cp:lastModifiedBy>
  <cp:revision>4</cp:revision>
  <dcterms:created xsi:type="dcterms:W3CDTF">2022-04-30T09:05:07Z</dcterms:created>
  <dcterms:modified xsi:type="dcterms:W3CDTF">2022-04-30T09:31:46Z</dcterms:modified>
</cp:coreProperties>
</file>