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693400" cy="15144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A07C"/>
    <a:srgbClr val="FEF4E8"/>
    <a:srgbClr val="8D7661"/>
    <a:srgbClr val="E7D9C0"/>
    <a:srgbClr val="8F7A65"/>
    <a:srgbClr val="B39578"/>
    <a:srgbClr val="9395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37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2478551"/>
            <a:ext cx="9089390" cy="5272617"/>
          </a:xfrm>
        </p:spPr>
        <p:txBody>
          <a:bodyPr anchor="b"/>
          <a:lstStyle>
            <a:lvl1pPr algn="ctr">
              <a:defRPr sz="7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7954501"/>
            <a:ext cx="8020050" cy="3656474"/>
          </a:xfrm>
        </p:spPr>
        <p:txBody>
          <a:bodyPr/>
          <a:lstStyle>
            <a:lvl1pPr marL="0" indent="0" algn="ctr">
              <a:buNone/>
              <a:defRPr sz="2807"/>
            </a:lvl1pPr>
            <a:lvl2pPr marL="534650" indent="0" algn="ctr">
              <a:buNone/>
              <a:defRPr sz="2339"/>
            </a:lvl2pPr>
            <a:lvl3pPr marL="1069299" indent="0" algn="ctr">
              <a:buNone/>
              <a:defRPr sz="2105"/>
            </a:lvl3pPr>
            <a:lvl4pPr marL="1603949" indent="0" algn="ctr">
              <a:buNone/>
              <a:defRPr sz="1871"/>
            </a:lvl4pPr>
            <a:lvl5pPr marL="2138599" indent="0" algn="ctr">
              <a:buNone/>
              <a:defRPr sz="1871"/>
            </a:lvl5pPr>
            <a:lvl6pPr marL="2673248" indent="0" algn="ctr">
              <a:buNone/>
              <a:defRPr sz="1871"/>
            </a:lvl6pPr>
            <a:lvl7pPr marL="3207898" indent="0" algn="ctr">
              <a:buNone/>
              <a:defRPr sz="1871"/>
            </a:lvl7pPr>
            <a:lvl8pPr marL="3742548" indent="0" algn="ctr">
              <a:buNone/>
              <a:defRPr sz="1871"/>
            </a:lvl8pPr>
            <a:lvl9pPr marL="4277197" indent="0" algn="ctr">
              <a:buNone/>
              <a:defRPr sz="187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3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806318"/>
            <a:ext cx="2305764" cy="128344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806318"/>
            <a:ext cx="6783626" cy="128344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31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3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3775675"/>
            <a:ext cx="9223058" cy="6299794"/>
          </a:xfrm>
        </p:spPr>
        <p:txBody>
          <a:bodyPr anchor="b"/>
          <a:lstStyle>
            <a:lvl1pPr>
              <a:defRPr sz="7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10135067"/>
            <a:ext cx="9223058" cy="3312913"/>
          </a:xfrm>
        </p:spPr>
        <p:txBody>
          <a:bodyPr/>
          <a:lstStyle>
            <a:lvl1pPr marL="0" indent="0">
              <a:buNone/>
              <a:defRPr sz="2807">
                <a:solidFill>
                  <a:schemeClr val="tx1"/>
                </a:solidFill>
              </a:defRPr>
            </a:lvl1pPr>
            <a:lvl2pPr marL="534650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2pPr>
            <a:lvl3pPr marL="1069299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3pPr>
            <a:lvl4pPr marL="160394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4pPr>
            <a:lvl5pPr marL="2138599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5pPr>
            <a:lvl6pPr marL="267324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6pPr>
            <a:lvl7pPr marL="320789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7pPr>
            <a:lvl8pPr marL="3742548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8pPr>
            <a:lvl9pPr marL="4277197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0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4031588"/>
            <a:ext cx="4544695" cy="96092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4031588"/>
            <a:ext cx="4544695" cy="96092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1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806321"/>
            <a:ext cx="9223058" cy="292728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3712568"/>
            <a:ext cx="4523809" cy="1819472"/>
          </a:xfrm>
        </p:spPr>
        <p:txBody>
          <a:bodyPr anchor="b"/>
          <a:lstStyle>
            <a:lvl1pPr marL="0" indent="0">
              <a:buNone/>
              <a:defRPr sz="2807" b="1"/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5532040"/>
            <a:ext cx="4523809" cy="81367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3712568"/>
            <a:ext cx="4546088" cy="1819472"/>
          </a:xfrm>
        </p:spPr>
        <p:txBody>
          <a:bodyPr anchor="b"/>
          <a:lstStyle>
            <a:lvl1pPr marL="0" indent="0">
              <a:buNone/>
              <a:defRPr sz="2807" b="1"/>
            </a:lvl1pPr>
            <a:lvl2pPr marL="534650" indent="0">
              <a:buNone/>
              <a:defRPr sz="2339" b="1"/>
            </a:lvl2pPr>
            <a:lvl3pPr marL="1069299" indent="0">
              <a:buNone/>
              <a:defRPr sz="2105" b="1"/>
            </a:lvl3pPr>
            <a:lvl4pPr marL="1603949" indent="0">
              <a:buNone/>
              <a:defRPr sz="1871" b="1"/>
            </a:lvl4pPr>
            <a:lvl5pPr marL="2138599" indent="0">
              <a:buNone/>
              <a:defRPr sz="1871" b="1"/>
            </a:lvl5pPr>
            <a:lvl6pPr marL="2673248" indent="0">
              <a:buNone/>
              <a:defRPr sz="1871" b="1"/>
            </a:lvl6pPr>
            <a:lvl7pPr marL="3207898" indent="0">
              <a:buNone/>
              <a:defRPr sz="1871" b="1"/>
            </a:lvl7pPr>
            <a:lvl8pPr marL="3742548" indent="0">
              <a:buNone/>
              <a:defRPr sz="1871" b="1"/>
            </a:lvl8pPr>
            <a:lvl9pPr marL="4277197" indent="0">
              <a:buNone/>
              <a:defRPr sz="187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5532040"/>
            <a:ext cx="4546088" cy="81367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4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1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1009650"/>
            <a:ext cx="3448900" cy="353377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2180567"/>
            <a:ext cx="5413534" cy="10762589"/>
          </a:xfrm>
        </p:spPr>
        <p:txBody>
          <a:bodyPr/>
          <a:lstStyle>
            <a:lvl1pPr>
              <a:defRPr sz="3742"/>
            </a:lvl1pPr>
            <a:lvl2pPr>
              <a:defRPr sz="3274"/>
            </a:lvl2pPr>
            <a:lvl3pPr>
              <a:defRPr sz="2807"/>
            </a:lvl3pPr>
            <a:lvl4pPr>
              <a:defRPr sz="2339"/>
            </a:lvl4pPr>
            <a:lvl5pPr>
              <a:defRPr sz="2339"/>
            </a:lvl5pPr>
            <a:lvl6pPr>
              <a:defRPr sz="2339"/>
            </a:lvl6pPr>
            <a:lvl7pPr>
              <a:defRPr sz="2339"/>
            </a:lvl7pPr>
            <a:lvl8pPr>
              <a:defRPr sz="2339"/>
            </a:lvl8pPr>
            <a:lvl9pPr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4543425"/>
            <a:ext cx="3448900" cy="8417257"/>
          </a:xfrm>
        </p:spPr>
        <p:txBody>
          <a:bodyPr/>
          <a:lstStyle>
            <a:lvl1pPr marL="0" indent="0">
              <a:buNone/>
              <a:defRPr sz="1871"/>
            </a:lvl1pPr>
            <a:lvl2pPr marL="534650" indent="0">
              <a:buNone/>
              <a:defRPr sz="1637"/>
            </a:lvl2pPr>
            <a:lvl3pPr marL="1069299" indent="0">
              <a:buNone/>
              <a:defRPr sz="1403"/>
            </a:lvl3pPr>
            <a:lvl4pPr marL="1603949" indent="0">
              <a:buNone/>
              <a:defRPr sz="1169"/>
            </a:lvl4pPr>
            <a:lvl5pPr marL="2138599" indent="0">
              <a:buNone/>
              <a:defRPr sz="1169"/>
            </a:lvl5pPr>
            <a:lvl6pPr marL="2673248" indent="0">
              <a:buNone/>
              <a:defRPr sz="1169"/>
            </a:lvl6pPr>
            <a:lvl7pPr marL="3207898" indent="0">
              <a:buNone/>
              <a:defRPr sz="1169"/>
            </a:lvl7pPr>
            <a:lvl8pPr marL="3742548" indent="0">
              <a:buNone/>
              <a:defRPr sz="1169"/>
            </a:lvl8pPr>
            <a:lvl9pPr marL="4277197" indent="0">
              <a:buNone/>
              <a:defRPr sz="11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1009650"/>
            <a:ext cx="3448900" cy="3533775"/>
          </a:xfrm>
        </p:spPr>
        <p:txBody>
          <a:bodyPr anchor="b"/>
          <a:lstStyle>
            <a:lvl1pPr>
              <a:defRPr sz="37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2180567"/>
            <a:ext cx="5413534" cy="10762589"/>
          </a:xfrm>
        </p:spPr>
        <p:txBody>
          <a:bodyPr anchor="t"/>
          <a:lstStyle>
            <a:lvl1pPr marL="0" indent="0">
              <a:buNone/>
              <a:defRPr sz="3742"/>
            </a:lvl1pPr>
            <a:lvl2pPr marL="534650" indent="0">
              <a:buNone/>
              <a:defRPr sz="3274"/>
            </a:lvl2pPr>
            <a:lvl3pPr marL="1069299" indent="0">
              <a:buNone/>
              <a:defRPr sz="2807"/>
            </a:lvl3pPr>
            <a:lvl4pPr marL="1603949" indent="0">
              <a:buNone/>
              <a:defRPr sz="2339"/>
            </a:lvl4pPr>
            <a:lvl5pPr marL="2138599" indent="0">
              <a:buNone/>
              <a:defRPr sz="2339"/>
            </a:lvl5pPr>
            <a:lvl6pPr marL="2673248" indent="0">
              <a:buNone/>
              <a:defRPr sz="2339"/>
            </a:lvl6pPr>
            <a:lvl7pPr marL="3207898" indent="0">
              <a:buNone/>
              <a:defRPr sz="2339"/>
            </a:lvl7pPr>
            <a:lvl8pPr marL="3742548" indent="0">
              <a:buNone/>
              <a:defRPr sz="2339"/>
            </a:lvl8pPr>
            <a:lvl9pPr marL="4277197" indent="0">
              <a:buNone/>
              <a:defRPr sz="233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4543425"/>
            <a:ext cx="3448900" cy="8417257"/>
          </a:xfrm>
        </p:spPr>
        <p:txBody>
          <a:bodyPr/>
          <a:lstStyle>
            <a:lvl1pPr marL="0" indent="0">
              <a:buNone/>
              <a:defRPr sz="1871"/>
            </a:lvl1pPr>
            <a:lvl2pPr marL="534650" indent="0">
              <a:buNone/>
              <a:defRPr sz="1637"/>
            </a:lvl2pPr>
            <a:lvl3pPr marL="1069299" indent="0">
              <a:buNone/>
              <a:defRPr sz="1403"/>
            </a:lvl3pPr>
            <a:lvl4pPr marL="1603949" indent="0">
              <a:buNone/>
              <a:defRPr sz="1169"/>
            </a:lvl4pPr>
            <a:lvl5pPr marL="2138599" indent="0">
              <a:buNone/>
              <a:defRPr sz="1169"/>
            </a:lvl5pPr>
            <a:lvl6pPr marL="2673248" indent="0">
              <a:buNone/>
              <a:defRPr sz="1169"/>
            </a:lvl6pPr>
            <a:lvl7pPr marL="3207898" indent="0">
              <a:buNone/>
              <a:defRPr sz="1169"/>
            </a:lvl7pPr>
            <a:lvl8pPr marL="3742548" indent="0">
              <a:buNone/>
              <a:defRPr sz="1169"/>
            </a:lvl8pPr>
            <a:lvl9pPr marL="4277197" indent="0">
              <a:buNone/>
              <a:defRPr sz="116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39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806321"/>
            <a:ext cx="9223058" cy="2927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4031588"/>
            <a:ext cx="9223058" cy="9609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14036943"/>
            <a:ext cx="2406015" cy="80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8CC03-BC3D-4C12-9233-1B5F02DEDDBE}" type="datetimeFigureOut">
              <a:rPr lang="ko-KR" altLang="en-US" smtClean="0"/>
              <a:t>2019-11-08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14036943"/>
            <a:ext cx="3609023" cy="80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14036943"/>
            <a:ext cx="2406015" cy="80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9185-EB13-4AE5-BEEB-8D8D285D5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8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69299" rtl="0" eaLnBrk="1" latinLnBrk="1" hangingPunct="1">
        <a:lnSpc>
          <a:spcPct val="90000"/>
        </a:lnSpc>
        <a:spcBef>
          <a:spcPct val="0"/>
        </a:spcBef>
        <a:buNone/>
        <a:defRPr sz="5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7325" indent="-267325" algn="l" defTabSz="1069299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1pPr>
      <a:lvl2pPr marL="801975" indent="-267325" algn="l" defTabSz="1069299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336624" indent="-267325" algn="l" defTabSz="1069299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871274" indent="-267325" algn="l" defTabSz="1069299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405924" indent="-267325" algn="l" defTabSz="1069299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940573" indent="-267325" algn="l" defTabSz="1069299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475223" indent="-267325" algn="l" defTabSz="1069299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4009873" indent="-267325" algn="l" defTabSz="1069299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544522" indent="-267325" algn="l" defTabSz="1069299" rtl="0" eaLnBrk="1" latinLnBrk="1" hangingPunct="1">
        <a:lnSpc>
          <a:spcPct val="90000"/>
        </a:lnSpc>
        <a:spcBef>
          <a:spcPts val="585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299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34650" algn="l" defTabSz="1069299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69299" algn="l" defTabSz="1069299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3pPr>
      <a:lvl4pPr marL="1603949" algn="l" defTabSz="1069299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4pPr>
      <a:lvl5pPr marL="2138599" algn="l" defTabSz="1069299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5pPr>
      <a:lvl6pPr marL="2673248" algn="l" defTabSz="1069299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6pPr>
      <a:lvl7pPr marL="3207898" algn="l" defTabSz="1069299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7pPr>
      <a:lvl8pPr marL="3742548" algn="l" defTabSz="1069299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8pPr>
      <a:lvl9pPr marL="4277197" algn="l" defTabSz="1069299" rtl="0" eaLnBrk="1" latinLnBrk="1" hangingPunct="1">
        <a:defRPr sz="2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잘린 한쪽 모서리 41">
            <a:extLst>
              <a:ext uri="{FF2B5EF4-FFF2-40B4-BE49-F238E27FC236}">
                <a16:creationId xmlns:a16="http://schemas.microsoft.com/office/drawing/2014/main" id="{07E4084D-84EE-4345-AC28-1BFDDE53637E}"/>
              </a:ext>
            </a:extLst>
          </p:cNvPr>
          <p:cNvSpPr/>
          <p:nvPr/>
        </p:nvSpPr>
        <p:spPr>
          <a:xfrm>
            <a:off x="563880" y="838806"/>
            <a:ext cx="10129520" cy="14357118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EF7E0F-39A5-411A-962F-C7C2A36E1F72}"/>
              </a:ext>
            </a:extLst>
          </p:cNvPr>
          <p:cNvSpPr txBox="1"/>
          <p:nvPr/>
        </p:nvSpPr>
        <p:spPr>
          <a:xfrm>
            <a:off x="738347" y="2542685"/>
            <a:ext cx="4435015" cy="36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200000"/>
              </a:lnSpc>
              <a:tabLst>
                <a:tab pos="8351520" algn="r"/>
              </a:tabLst>
            </a:pPr>
            <a:r>
              <a:rPr lang="ko-KR" altLang="en-US" sz="1050" kern="0" dirty="0">
                <a:solidFill>
                  <a:srgbClr val="000000"/>
                </a:solidFill>
                <a:latin typeface="나눔 고딕"/>
                <a:ea typeface="조선일보명조"/>
              </a:rPr>
              <a:t>취미나 관심사가 같은 공주대학생과 매칭</a:t>
            </a:r>
            <a:r>
              <a:rPr lang="ko-KR" altLang="en-US" sz="1050" kern="0" dirty="0">
                <a:solidFill>
                  <a:srgbClr val="000000"/>
                </a:solidFill>
                <a:latin typeface="나눔 고딕"/>
              </a:rPr>
              <a:t>해</a:t>
            </a:r>
            <a:r>
              <a:rPr lang="en-US" altLang="ko-KR" sz="1050" kern="0" dirty="0">
                <a:solidFill>
                  <a:srgbClr val="000000"/>
                </a:solidFill>
                <a:latin typeface="나눔 고딕"/>
              </a:rPr>
              <a:t> </a:t>
            </a:r>
            <a:r>
              <a:rPr lang="ko-KR" altLang="en-US" sz="1050" kern="0" dirty="0">
                <a:solidFill>
                  <a:srgbClr val="000000"/>
                </a:solidFill>
                <a:latin typeface="나눔 고딕"/>
              </a:rPr>
              <a:t>재미있고 학교생활을 제공</a:t>
            </a:r>
            <a:r>
              <a:rPr lang="en-US" altLang="ko-KR" sz="1050" kern="0" dirty="0">
                <a:solidFill>
                  <a:srgbClr val="000000"/>
                </a:solidFill>
                <a:latin typeface="나눔 고딕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7E3A8-05B2-4E84-B9DC-55421938DE11}"/>
              </a:ext>
            </a:extLst>
          </p:cNvPr>
          <p:cNvSpPr txBox="1"/>
          <p:nvPr/>
        </p:nvSpPr>
        <p:spPr>
          <a:xfrm>
            <a:off x="719872" y="5738140"/>
            <a:ext cx="4108285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 매칭 성공률로 관계 진행성 향상</a:t>
            </a:r>
            <a:endParaRPr lang="en-US" altLang="ko-KR" sz="1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손 쉽게 공주대학교 학우와의 만남 가능</a:t>
            </a:r>
            <a:endParaRPr lang="en-US" altLang="ko-KR" sz="1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오각형 14">
            <a:extLst>
              <a:ext uri="{FF2B5EF4-FFF2-40B4-BE49-F238E27FC236}">
                <a16:creationId xmlns:a16="http://schemas.microsoft.com/office/drawing/2014/main" id="{5015BF97-7CE3-4658-B531-A79C198D4F45}"/>
              </a:ext>
            </a:extLst>
          </p:cNvPr>
          <p:cNvSpPr/>
          <p:nvPr/>
        </p:nvSpPr>
        <p:spPr>
          <a:xfrm>
            <a:off x="1105709" y="2154814"/>
            <a:ext cx="2160000" cy="288000"/>
          </a:xfrm>
          <a:prstGeom prst="homePlate">
            <a:avLst/>
          </a:prstGeom>
          <a:solidFill>
            <a:srgbClr val="8D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rgbClr val="FEF4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배경 및 목적</a:t>
            </a:r>
          </a:p>
        </p:txBody>
      </p:sp>
      <p:sp>
        <p:nvSpPr>
          <p:cNvPr id="13" name="오각형 36">
            <a:extLst>
              <a:ext uri="{FF2B5EF4-FFF2-40B4-BE49-F238E27FC236}">
                <a16:creationId xmlns:a16="http://schemas.microsoft.com/office/drawing/2014/main" id="{7D860C1B-636C-42DE-AF89-C4D030C355C4}"/>
              </a:ext>
            </a:extLst>
          </p:cNvPr>
          <p:cNvSpPr/>
          <p:nvPr/>
        </p:nvSpPr>
        <p:spPr>
          <a:xfrm>
            <a:off x="1054497" y="5376427"/>
            <a:ext cx="2160000" cy="288000"/>
          </a:xfrm>
          <a:prstGeom prst="homePlate">
            <a:avLst/>
          </a:prstGeom>
          <a:solidFill>
            <a:srgbClr val="8D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rgbClr val="FEF4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기대효과</a:t>
            </a:r>
          </a:p>
        </p:txBody>
      </p:sp>
      <p:sp>
        <p:nvSpPr>
          <p:cNvPr id="14" name="오각형 37">
            <a:extLst>
              <a:ext uri="{FF2B5EF4-FFF2-40B4-BE49-F238E27FC236}">
                <a16:creationId xmlns:a16="http://schemas.microsoft.com/office/drawing/2014/main" id="{0BD301CC-7A76-42BE-BE07-DB59F8D9FB57}"/>
              </a:ext>
            </a:extLst>
          </p:cNvPr>
          <p:cNvSpPr/>
          <p:nvPr/>
        </p:nvSpPr>
        <p:spPr>
          <a:xfrm>
            <a:off x="1054497" y="6589008"/>
            <a:ext cx="2160000" cy="288000"/>
          </a:xfrm>
          <a:prstGeom prst="homePlate">
            <a:avLst/>
          </a:prstGeom>
          <a:solidFill>
            <a:srgbClr val="8D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rgbClr val="FEF4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사용기술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F175C-FCAE-40E4-B701-5803EFA7B513}"/>
              </a:ext>
            </a:extLst>
          </p:cNvPr>
          <p:cNvSpPr txBox="1"/>
          <p:nvPr/>
        </p:nvSpPr>
        <p:spPr>
          <a:xfrm>
            <a:off x="1091429" y="420167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매칭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7A3C4-9ED5-4DC2-ADFC-D51E4A361156}"/>
              </a:ext>
            </a:extLst>
          </p:cNvPr>
          <p:cNvSpPr txBox="1"/>
          <p:nvPr/>
        </p:nvSpPr>
        <p:spPr>
          <a:xfrm>
            <a:off x="3120613" y="4208392"/>
            <a:ext cx="9396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딥러닝 활용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00E234F8-414A-4001-A4A9-C3FFF5E76DA5}"/>
              </a:ext>
            </a:extLst>
          </p:cNvPr>
          <p:cNvGrpSpPr/>
          <p:nvPr/>
        </p:nvGrpSpPr>
        <p:grpSpPr>
          <a:xfrm>
            <a:off x="2103433" y="3570015"/>
            <a:ext cx="939681" cy="891051"/>
            <a:chOff x="2167163" y="5675901"/>
            <a:chExt cx="939681" cy="89105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EFD2CB4-5C1A-4AA0-B00B-42D983E8E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074" y="5675901"/>
              <a:ext cx="475671" cy="55724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0FE364-5510-4A37-94CB-201FC68E70E3}"/>
                </a:ext>
              </a:extLst>
            </p:cNvPr>
            <p:cNvSpPr txBox="1"/>
            <p:nvPr/>
          </p:nvSpPr>
          <p:spPr>
            <a:xfrm>
              <a:off x="2167163" y="6305342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accent2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사용자 검색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3348BE2-F12D-4872-AFDF-ACC5010872A3}"/>
              </a:ext>
            </a:extLst>
          </p:cNvPr>
          <p:cNvSpPr txBox="1"/>
          <p:nvPr/>
        </p:nvSpPr>
        <p:spPr>
          <a:xfrm>
            <a:off x="890633" y="4463958"/>
            <a:ext cx="4304962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Supervised Learning</a:t>
            </a:r>
            <a:r>
              <a:rPr lang="ko-KR" altLang="en-US" sz="1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통한 더욱 정확한 매칭 시스템 제공</a:t>
            </a:r>
            <a:endParaRPr lang="en-US" altLang="ko-KR" sz="13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오각형 73">
            <a:extLst>
              <a:ext uri="{FF2B5EF4-FFF2-40B4-BE49-F238E27FC236}">
                <a16:creationId xmlns:a16="http://schemas.microsoft.com/office/drawing/2014/main" id="{1F1C3016-CE7F-419D-823F-6F7629E3B2E3}"/>
              </a:ext>
            </a:extLst>
          </p:cNvPr>
          <p:cNvSpPr/>
          <p:nvPr/>
        </p:nvSpPr>
        <p:spPr>
          <a:xfrm>
            <a:off x="5413756" y="10203129"/>
            <a:ext cx="2700000" cy="238016"/>
          </a:xfrm>
          <a:prstGeom prst="homePlate">
            <a:avLst/>
          </a:prstGeom>
          <a:solidFill>
            <a:srgbClr val="8D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>
                <a:solidFill>
                  <a:srgbClr val="FEF4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UI / UX</a:t>
            </a:r>
            <a:endParaRPr lang="ko-KR" altLang="en-US" sz="1500" b="1" dirty="0">
              <a:solidFill>
                <a:srgbClr val="FEF4E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오각형 76">
            <a:extLst>
              <a:ext uri="{FF2B5EF4-FFF2-40B4-BE49-F238E27FC236}">
                <a16:creationId xmlns:a16="http://schemas.microsoft.com/office/drawing/2014/main" id="{234CD965-4DDB-46E8-9A57-08D61353162E}"/>
              </a:ext>
            </a:extLst>
          </p:cNvPr>
          <p:cNvSpPr/>
          <p:nvPr/>
        </p:nvSpPr>
        <p:spPr>
          <a:xfrm>
            <a:off x="1081273" y="3086287"/>
            <a:ext cx="2160000" cy="288000"/>
          </a:xfrm>
          <a:prstGeom prst="homePlate">
            <a:avLst/>
          </a:prstGeom>
          <a:solidFill>
            <a:srgbClr val="8D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rgbClr val="FEF4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문제해결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A67D0E8C-7A81-4794-89EF-A45DA9DE30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2" t="92445" r="28362" b="1729"/>
          <a:stretch/>
        </p:blipFill>
        <p:spPr>
          <a:xfrm>
            <a:off x="3247880" y="14020799"/>
            <a:ext cx="4442458" cy="881163"/>
          </a:xfrm>
          <a:prstGeom prst="rect">
            <a:avLst/>
          </a:prstGeom>
          <a:solidFill>
            <a:srgbClr val="939598"/>
          </a:solidFill>
        </p:spPr>
      </p:pic>
      <p:sp>
        <p:nvSpPr>
          <p:cNvPr id="28" name="오각형 79">
            <a:extLst>
              <a:ext uri="{FF2B5EF4-FFF2-40B4-BE49-F238E27FC236}">
                <a16:creationId xmlns:a16="http://schemas.microsoft.com/office/drawing/2014/main" id="{26BEA449-21E8-4742-B6B2-CBC0BA0195FD}"/>
              </a:ext>
            </a:extLst>
          </p:cNvPr>
          <p:cNvSpPr/>
          <p:nvPr/>
        </p:nvSpPr>
        <p:spPr>
          <a:xfrm>
            <a:off x="5195595" y="6518835"/>
            <a:ext cx="2700000" cy="288000"/>
          </a:xfrm>
          <a:prstGeom prst="homePlate">
            <a:avLst/>
          </a:prstGeom>
          <a:solidFill>
            <a:srgbClr val="8D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rgbClr val="FEF4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아키텍처</a:t>
            </a:r>
            <a:endParaRPr lang="en-US" altLang="ko-KR" sz="1500" b="1" dirty="0">
              <a:solidFill>
                <a:srgbClr val="FEF4E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7B682232-ED52-4E46-AF6C-675015679F3A}"/>
              </a:ext>
            </a:extLst>
          </p:cNvPr>
          <p:cNvGrpSpPr/>
          <p:nvPr/>
        </p:nvGrpSpPr>
        <p:grpSpPr>
          <a:xfrm>
            <a:off x="3886100" y="751128"/>
            <a:ext cx="6807299" cy="2453370"/>
            <a:chOff x="3886100" y="751128"/>
            <a:chExt cx="6807299" cy="2453370"/>
          </a:xfrm>
        </p:grpSpPr>
        <p:sp>
          <p:nvSpPr>
            <p:cNvPr id="60" name="사각형: 둥근 위쪽 모서리 59">
              <a:extLst>
                <a:ext uri="{FF2B5EF4-FFF2-40B4-BE49-F238E27FC236}">
                  <a16:creationId xmlns:a16="http://schemas.microsoft.com/office/drawing/2014/main" id="{774C2B41-C502-47CE-8E79-53F8D8DBB9D6}"/>
                </a:ext>
              </a:extLst>
            </p:cNvPr>
            <p:cNvSpPr/>
            <p:nvPr/>
          </p:nvSpPr>
          <p:spPr>
            <a:xfrm rot="5400000">
              <a:off x="6063065" y="-1425837"/>
              <a:ext cx="2453370" cy="6807299"/>
            </a:xfrm>
            <a:custGeom>
              <a:avLst/>
              <a:gdLst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2772152 w 2772152"/>
                <a:gd name="connsiteY4" fmla="*/ 6616799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2772152 w 2772152"/>
                <a:gd name="connsiteY4" fmla="*/ 6616799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2772152 w 2772152"/>
                <a:gd name="connsiteY4" fmla="*/ 6616799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2772152 w 2772152"/>
                <a:gd name="connsiteY4" fmla="*/ 6616799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1994912 w 2772152"/>
                <a:gd name="connsiteY4" fmla="*/ 4970882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493"/>
                <a:gd name="connsiteY0" fmla="*/ 0 h 6616799"/>
                <a:gd name="connsiteX1" fmla="*/ 2310117 w 2772493"/>
                <a:gd name="connsiteY1" fmla="*/ 0 h 6616799"/>
                <a:gd name="connsiteX2" fmla="*/ 2772152 w 2772493"/>
                <a:gd name="connsiteY2" fmla="*/ 462035 h 6616799"/>
                <a:gd name="connsiteX3" fmla="*/ 2772152 w 2772493"/>
                <a:gd name="connsiteY3" fmla="*/ 6616799 h 6616799"/>
                <a:gd name="connsiteX4" fmla="*/ 1994912 w 2772493"/>
                <a:gd name="connsiteY4" fmla="*/ 4970882 h 6616799"/>
                <a:gd name="connsiteX5" fmla="*/ 0 w 2772493"/>
                <a:gd name="connsiteY5" fmla="*/ 6616799 h 6616799"/>
                <a:gd name="connsiteX6" fmla="*/ 0 w 2772493"/>
                <a:gd name="connsiteY6" fmla="*/ 6616799 h 6616799"/>
                <a:gd name="connsiteX7" fmla="*/ 0 w 2772493"/>
                <a:gd name="connsiteY7" fmla="*/ 462035 h 6616799"/>
                <a:gd name="connsiteX8" fmla="*/ 462035 w 2772493"/>
                <a:gd name="connsiteY8" fmla="*/ 0 h 6616799"/>
                <a:gd name="connsiteX0" fmla="*/ 462035 w 2772493"/>
                <a:gd name="connsiteY0" fmla="*/ 0 h 6616799"/>
                <a:gd name="connsiteX1" fmla="*/ 2310117 w 2772493"/>
                <a:gd name="connsiteY1" fmla="*/ 0 h 6616799"/>
                <a:gd name="connsiteX2" fmla="*/ 2772152 w 2772493"/>
                <a:gd name="connsiteY2" fmla="*/ 462035 h 6616799"/>
                <a:gd name="connsiteX3" fmla="*/ 2772152 w 2772493"/>
                <a:gd name="connsiteY3" fmla="*/ 6616799 h 6616799"/>
                <a:gd name="connsiteX4" fmla="*/ 1994912 w 2772493"/>
                <a:gd name="connsiteY4" fmla="*/ 4970882 h 6616799"/>
                <a:gd name="connsiteX5" fmla="*/ 0 w 2772493"/>
                <a:gd name="connsiteY5" fmla="*/ 6616799 h 6616799"/>
                <a:gd name="connsiteX6" fmla="*/ 0 w 2772493"/>
                <a:gd name="connsiteY6" fmla="*/ 6616799 h 6616799"/>
                <a:gd name="connsiteX7" fmla="*/ 0 w 2772493"/>
                <a:gd name="connsiteY7" fmla="*/ 462035 h 6616799"/>
                <a:gd name="connsiteX8" fmla="*/ 462035 w 2772493"/>
                <a:gd name="connsiteY8" fmla="*/ 0 h 6616799"/>
                <a:gd name="connsiteX0" fmla="*/ 462035 w 2772493"/>
                <a:gd name="connsiteY0" fmla="*/ 0 h 6616799"/>
                <a:gd name="connsiteX1" fmla="*/ 2310117 w 2772493"/>
                <a:gd name="connsiteY1" fmla="*/ 0 h 6616799"/>
                <a:gd name="connsiteX2" fmla="*/ 2772152 w 2772493"/>
                <a:gd name="connsiteY2" fmla="*/ 462035 h 6616799"/>
                <a:gd name="connsiteX3" fmla="*/ 2772152 w 2772493"/>
                <a:gd name="connsiteY3" fmla="*/ 5153759 h 6616799"/>
                <a:gd name="connsiteX4" fmla="*/ 1994912 w 2772493"/>
                <a:gd name="connsiteY4" fmla="*/ 4970882 h 6616799"/>
                <a:gd name="connsiteX5" fmla="*/ 0 w 2772493"/>
                <a:gd name="connsiteY5" fmla="*/ 6616799 h 6616799"/>
                <a:gd name="connsiteX6" fmla="*/ 0 w 2772493"/>
                <a:gd name="connsiteY6" fmla="*/ 6616799 h 6616799"/>
                <a:gd name="connsiteX7" fmla="*/ 0 w 2772493"/>
                <a:gd name="connsiteY7" fmla="*/ 462035 h 6616799"/>
                <a:gd name="connsiteX8" fmla="*/ 462035 w 2772493"/>
                <a:gd name="connsiteY8" fmla="*/ 0 h 6616799"/>
                <a:gd name="connsiteX0" fmla="*/ 462035 w 2787418"/>
                <a:gd name="connsiteY0" fmla="*/ 0 h 6616799"/>
                <a:gd name="connsiteX1" fmla="*/ 2310117 w 2787418"/>
                <a:gd name="connsiteY1" fmla="*/ 0 h 6616799"/>
                <a:gd name="connsiteX2" fmla="*/ 2772152 w 2787418"/>
                <a:gd name="connsiteY2" fmla="*/ 462035 h 6616799"/>
                <a:gd name="connsiteX3" fmla="*/ 2787392 w 2787418"/>
                <a:gd name="connsiteY3" fmla="*/ 5351879 h 6616799"/>
                <a:gd name="connsiteX4" fmla="*/ 1994912 w 2787418"/>
                <a:gd name="connsiteY4" fmla="*/ 4970882 h 6616799"/>
                <a:gd name="connsiteX5" fmla="*/ 0 w 2787418"/>
                <a:gd name="connsiteY5" fmla="*/ 6616799 h 6616799"/>
                <a:gd name="connsiteX6" fmla="*/ 0 w 2787418"/>
                <a:gd name="connsiteY6" fmla="*/ 6616799 h 6616799"/>
                <a:gd name="connsiteX7" fmla="*/ 0 w 2787418"/>
                <a:gd name="connsiteY7" fmla="*/ 462035 h 6616799"/>
                <a:gd name="connsiteX8" fmla="*/ 462035 w 2787418"/>
                <a:gd name="connsiteY8" fmla="*/ 0 h 6616799"/>
                <a:gd name="connsiteX0" fmla="*/ 462035 w 2787418"/>
                <a:gd name="connsiteY0" fmla="*/ 0 h 6616799"/>
                <a:gd name="connsiteX1" fmla="*/ 2310117 w 2787418"/>
                <a:gd name="connsiteY1" fmla="*/ 0 h 6616799"/>
                <a:gd name="connsiteX2" fmla="*/ 2772152 w 2787418"/>
                <a:gd name="connsiteY2" fmla="*/ 462035 h 6616799"/>
                <a:gd name="connsiteX3" fmla="*/ 2787392 w 2787418"/>
                <a:gd name="connsiteY3" fmla="*/ 5351879 h 6616799"/>
                <a:gd name="connsiteX4" fmla="*/ 1994912 w 2787418"/>
                <a:gd name="connsiteY4" fmla="*/ 4970882 h 6616799"/>
                <a:gd name="connsiteX5" fmla="*/ 0 w 2787418"/>
                <a:gd name="connsiteY5" fmla="*/ 6616799 h 6616799"/>
                <a:gd name="connsiteX6" fmla="*/ 0 w 2787418"/>
                <a:gd name="connsiteY6" fmla="*/ 6616799 h 6616799"/>
                <a:gd name="connsiteX7" fmla="*/ 0 w 2787418"/>
                <a:gd name="connsiteY7" fmla="*/ 462035 h 6616799"/>
                <a:gd name="connsiteX8" fmla="*/ 462035 w 2787418"/>
                <a:gd name="connsiteY8" fmla="*/ 0 h 6616799"/>
                <a:gd name="connsiteX0" fmla="*/ 462035 w 2988858"/>
                <a:gd name="connsiteY0" fmla="*/ 0 h 6616799"/>
                <a:gd name="connsiteX1" fmla="*/ 2310117 w 2988858"/>
                <a:gd name="connsiteY1" fmla="*/ 0 h 6616799"/>
                <a:gd name="connsiteX2" fmla="*/ 2772152 w 2988858"/>
                <a:gd name="connsiteY2" fmla="*/ 462035 h 6616799"/>
                <a:gd name="connsiteX3" fmla="*/ 2787392 w 2988858"/>
                <a:gd name="connsiteY3" fmla="*/ 5351879 h 6616799"/>
                <a:gd name="connsiteX4" fmla="*/ 0 w 2988858"/>
                <a:gd name="connsiteY4" fmla="*/ 6616799 h 6616799"/>
                <a:gd name="connsiteX5" fmla="*/ 0 w 2988858"/>
                <a:gd name="connsiteY5" fmla="*/ 6616799 h 6616799"/>
                <a:gd name="connsiteX6" fmla="*/ 0 w 2988858"/>
                <a:gd name="connsiteY6" fmla="*/ 462035 h 6616799"/>
                <a:gd name="connsiteX7" fmla="*/ 462035 w 2988858"/>
                <a:gd name="connsiteY7" fmla="*/ 0 h 6616799"/>
                <a:gd name="connsiteX0" fmla="*/ 462035 w 2787392"/>
                <a:gd name="connsiteY0" fmla="*/ 0 h 6616799"/>
                <a:gd name="connsiteX1" fmla="*/ 2310117 w 2787392"/>
                <a:gd name="connsiteY1" fmla="*/ 0 h 6616799"/>
                <a:gd name="connsiteX2" fmla="*/ 2772152 w 2787392"/>
                <a:gd name="connsiteY2" fmla="*/ 462035 h 6616799"/>
                <a:gd name="connsiteX3" fmla="*/ 2787392 w 2787392"/>
                <a:gd name="connsiteY3" fmla="*/ 5351879 h 6616799"/>
                <a:gd name="connsiteX4" fmla="*/ 0 w 2787392"/>
                <a:gd name="connsiteY4" fmla="*/ 6616799 h 6616799"/>
                <a:gd name="connsiteX5" fmla="*/ 0 w 2787392"/>
                <a:gd name="connsiteY5" fmla="*/ 6616799 h 6616799"/>
                <a:gd name="connsiteX6" fmla="*/ 0 w 2787392"/>
                <a:gd name="connsiteY6" fmla="*/ 462035 h 6616799"/>
                <a:gd name="connsiteX7" fmla="*/ 462035 w 2787392"/>
                <a:gd name="connsiteY7" fmla="*/ 0 h 6616799"/>
                <a:gd name="connsiteX0" fmla="*/ 462035 w 2787392"/>
                <a:gd name="connsiteY0" fmla="*/ 0 h 6616799"/>
                <a:gd name="connsiteX1" fmla="*/ 2310117 w 2787392"/>
                <a:gd name="connsiteY1" fmla="*/ 0 h 6616799"/>
                <a:gd name="connsiteX2" fmla="*/ 2772152 w 2787392"/>
                <a:gd name="connsiteY2" fmla="*/ 462035 h 6616799"/>
                <a:gd name="connsiteX3" fmla="*/ 2787392 w 2787392"/>
                <a:gd name="connsiteY3" fmla="*/ 5351879 h 6616799"/>
                <a:gd name="connsiteX4" fmla="*/ 0 w 2787392"/>
                <a:gd name="connsiteY4" fmla="*/ 6616799 h 6616799"/>
                <a:gd name="connsiteX5" fmla="*/ 0 w 2787392"/>
                <a:gd name="connsiteY5" fmla="*/ 6616799 h 6616799"/>
                <a:gd name="connsiteX6" fmla="*/ 0 w 2787392"/>
                <a:gd name="connsiteY6" fmla="*/ 462035 h 6616799"/>
                <a:gd name="connsiteX7" fmla="*/ 462035 w 2787392"/>
                <a:gd name="connsiteY7" fmla="*/ 0 h 6616799"/>
                <a:gd name="connsiteX0" fmla="*/ 462035 w 2772153"/>
                <a:gd name="connsiteY0" fmla="*/ 0 h 6616799"/>
                <a:gd name="connsiteX1" fmla="*/ 2310117 w 2772153"/>
                <a:gd name="connsiteY1" fmla="*/ 0 h 6616799"/>
                <a:gd name="connsiteX2" fmla="*/ 2772152 w 2772153"/>
                <a:gd name="connsiteY2" fmla="*/ 462035 h 6616799"/>
                <a:gd name="connsiteX3" fmla="*/ 2772153 w 2772153"/>
                <a:gd name="connsiteY3" fmla="*/ 5069942 h 6616799"/>
                <a:gd name="connsiteX4" fmla="*/ 0 w 2772153"/>
                <a:gd name="connsiteY4" fmla="*/ 6616799 h 6616799"/>
                <a:gd name="connsiteX5" fmla="*/ 0 w 2772153"/>
                <a:gd name="connsiteY5" fmla="*/ 6616799 h 6616799"/>
                <a:gd name="connsiteX6" fmla="*/ 0 w 2772153"/>
                <a:gd name="connsiteY6" fmla="*/ 462035 h 6616799"/>
                <a:gd name="connsiteX7" fmla="*/ 462035 w 2772153"/>
                <a:gd name="connsiteY7" fmla="*/ 0 h 6616799"/>
                <a:gd name="connsiteX0" fmla="*/ 462035 w 2779773"/>
                <a:gd name="connsiteY0" fmla="*/ 0 h 6616799"/>
                <a:gd name="connsiteX1" fmla="*/ 2310117 w 2779773"/>
                <a:gd name="connsiteY1" fmla="*/ 0 h 6616799"/>
                <a:gd name="connsiteX2" fmla="*/ 2772152 w 2779773"/>
                <a:gd name="connsiteY2" fmla="*/ 462035 h 6616799"/>
                <a:gd name="connsiteX3" fmla="*/ 2779773 w 2779773"/>
                <a:gd name="connsiteY3" fmla="*/ 5161382 h 6616799"/>
                <a:gd name="connsiteX4" fmla="*/ 0 w 2779773"/>
                <a:gd name="connsiteY4" fmla="*/ 6616799 h 6616799"/>
                <a:gd name="connsiteX5" fmla="*/ 0 w 2779773"/>
                <a:gd name="connsiteY5" fmla="*/ 6616799 h 6616799"/>
                <a:gd name="connsiteX6" fmla="*/ 0 w 2779773"/>
                <a:gd name="connsiteY6" fmla="*/ 462035 h 6616799"/>
                <a:gd name="connsiteX7" fmla="*/ 462035 w 2779773"/>
                <a:gd name="connsiteY7" fmla="*/ 0 h 6616799"/>
                <a:gd name="connsiteX0" fmla="*/ 462035 w 2787393"/>
                <a:gd name="connsiteY0" fmla="*/ 0 h 6616799"/>
                <a:gd name="connsiteX1" fmla="*/ 2310117 w 2787393"/>
                <a:gd name="connsiteY1" fmla="*/ 0 h 6616799"/>
                <a:gd name="connsiteX2" fmla="*/ 2772152 w 2787393"/>
                <a:gd name="connsiteY2" fmla="*/ 462035 h 6616799"/>
                <a:gd name="connsiteX3" fmla="*/ 2787393 w 2787393"/>
                <a:gd name="connsiteY3" fmla="*/ 5245202 h 6616799"/>
                <a:gd name="connsiteX4" fmla="*/ 0 w 2787393"/>
                <a:gd name="connsiteY4" fmla="*/ 6616799 h 6616799"/>
                <a:gd name="connsiteX5" fmla="*/ 0 w 2787393"/>
                <a:gd name="connsiteY5" fmla="*/ 6616799 h 6616799"/>
                <a:gd name="connsiteX6" fmla="*/ 0 w 2787393"/>
                <a:gd name="connsiteY6" fmla="*/ 462035 h 6616799"/>
                <a:gd name="connsiteX7" fmla="*/ 462035 w 2787393"/>
                <a:gd name="connsiteY7" fmla="*/ 0 h 6616799"/>
                <a:gd name="connsiteX0" fmla="*/ 462035 w 2787393"/>
                <a:gd name="connsiteY0" fmla="*/ 0 h 6715859"/>
                <a:gd name="connsiteX1" fmla="*/ 2310117 w 2787393"/>
                <a:gd name="connsiteY1" fmla="*/ 0 h 6715859"/>
                <a:gd name="connsiteX2" fmla="*/ 2772152 w 2787393"/>
                <a:gd name="connsiteY2" fmla="*/ 462035 h 6715859"/>
                <a:gd name="connsiteX3" fmla="*/ 2787393 w 2787393"/>
                <a:gd name="connsiteY3" fmla="*/ 5245202 h 6715859"/>
                <a:gd name="connsiteX4" fmla="*/ 0 w 2787393"/>
                <a:gd name="connsiteY4" fmla="*/ 6616799 h 6715859"/>
                <a:gd name="connsiteX5" fmla="*/ 297180 w 2787393"/>
                <a:gd name="connsiteY5" fmla="*/ 6715859 h 6715859"/>
                <a:gd name="connsiteX6" fmla="*/ 0 w 2787393"/>
                <a:gd name="connsiteY6" fmla="*/ 462035 h 6715859"/>
                <a:gd name="connsiteX7" fmla="*/ 462035 w 2787393"/>
                <a:gd name="connsiteY7" fmla="*/ 0 h 6715859"/>
                <a:gd name="connsiteX0" fmla="*/ 462035 w 2787393"/>
                <a:gd name="connsiteY0" fmla="*/ 0 h 6616799"/>
                <a:gd name="connsiteX1" fmla="*/ 2310117 w 2787393"/>
                <a:gd name="connsiteY1" fmla="*/ 0 h 6616799"/>
                <a:gd name="connsiteX2" fmla="*/ 2772152 w 2787393"/>
                <a:gd name="connsiteY2" fmla="*/ 462035 h 6616799"/>
                <a:gd name="connsiteX3" fmla="*/ 2787393 w 2787393"/>
                <a:gd name="connsiteY3" fmla="*/ 5245202 h 6616799"/>
                <a:gd name="connsiteX4" fmla="*/ 0 w 2787393"/>
                <a:gd name="connsiteY4" fmla="*/ 6616799 h 6616799"/>
                <a:gd name="connsiteX5" fmla="*/ 0 w 2787393"/>
                <a:gd name="connsiteY5" fmla="*/ 462035 h 6616799"/>
                <a:gd name="connsiteX6" fmla="*/ 462035 w 2787393"/>
                <a:gd name="connsiteY6" fmla="*/ 0 h 6616799"/>
                <a:gd name="connsiteX0" fmla="*/ 462035 w 2984345"/>
                <a:gd name="connsiteY0" fmla="*/ 0 h 6723479"/>
                <a:gd name="connsiteX1" fmla="*/ 2310117 w 2984345"/>
                <a:gd name="connsiteY1" fmla="*/ 0 h 6723479"/>
                <a:gd name="connsiteX2" fmla="*/ 2772152 w 2984345"/>
                <a:gd name="connsiteY2" fmla="*/ 462035 h 6723479"/>
                <a:gd name="connsiteX3" fmla="*/ 2787393 w 2984345"/>
                <a:gd name="connsiteY3" fmla="*/ 5245202 h 6723479"/>
                <a:gd name="connsiteX4" fmla="*/ 60960 w 2984345"/>
                <a:gd name="connsiteY4" fmla="*/ 6723479 h 6723479"/>
                <a:gd name="connsiteX5" fmla="*/ 0 w 2984345"/>
                <a:gd name="connsiteY5" fmla="*/ 462035 h 6723479"/>
                <a:gd name="connsiteX6" fmla="*/ 462035 w 2984345"/>
                <a:gd name="connsiteY6" fmla="*/ 0 h 6723479"/>
                <a:gd name="connsiteX0" fmla="*/ 462035 w 2984345"/>
                <a:gd name="connsiteY0" fmla="*/ 0 h 6723479"/>
                <a:gd name="connsiteX1" fmla="*/ 2310117 w 2984345"/>
                <a:gd name="connsiteY1" fmla="*/ 0 h 6723479"/>
                <a:gd name="connsiteX2" fmla="*/ 2772152 w 2984345"/>
                <a:gd name="connsiteY2" fmla="*/ 462035 h 6723479"/>
                <a:gd name="connsiteX3" fmla="*/ 2787393 w 2984345"/>
                <a:gd name="connsiteY3" fmla="*/ 5245202 h 6723479"/>
                <a:gd name="connsiteX4" fmla="*/ 60960 w 2984345"/>
                <a:gd name="connsiteY4" fmla="*/ 6723479 h 6723479"/>
                <a:gd name="connsiteX5" fmla="*/ 0 w 2984345"/>
                <a:gd name="connsiteY5" fmla="*/ 462035 h 6723479"/>
                <a:gd name="connsiteX6" fmla="*/ 462035 w 2984345"/>
                <a:gd name="connsiteY6" fmla="*/ 0 h 6723479"/>
                <a:gd name="connsiteX0" fmla="*/ 462035 w 2787393"/>
                <a:gd name="connsiteY0" fmla="*/ 0 h 6723479"/>
                <a:gd name="connsiteX1" fmla="*/ 2310117 w 2787393"/>
                <a:gd name="connsiteY1" fmla="*/ 0 h 6723479"/>
                <a:gd name="connsiteX2" fmla="*/ 2772152 w 2787393"/>
                <a:gd name="connsiteY2" fmla="*/ 462035 h 6723479"/>
                <a:gd name="connsiteX3" fmla="*/ 2787393 w 2787393"/>
                <a:gd name="connsiteY3" fmla="*/ 5245202 h 6723479"/>
                <a:gd name="connsiteX4" fmla="*/ 60960 w 2787393"/>
                <a:gd name="connsiteY4" fmla="*/ 6723479 h 6723479"/>
                <a:gd name="connsiteX5" fmla="*/ 0 w 2787393"/>
                <a:gd name="connsiteY5" fmla="*/ 462035 h 6723479"/>
                <a:gd name="connsiteX6" fmla="*/ 462035 w 2787393"/>
                <a:gd name="connsiteY6" fmla="*/ 0 h 6723479"/>
                <a:gd name="connsiteX0" fmla="*/ 462035 w 2787393"/>
                <a:gd name="connsiteY0" fmla="*/ 0 h 6723479"/>
                <a:gd name="connsiteX1" fmla="*/ 2310117 w 2787393"/>
                <a:gd name="connsiteY1" fmla="*/ 0 h 6723479"/>
                <a:gd name="connsiteX2" fmla="*/ 2772152 w 2787393"/>
                <a:gd name="connsiteY2" fmla="*/ 462035 h 6723479"/>
                <a:gd name="connsiteX3" fmla="*/ 2787393 w 2787393"/>
                <a:gd name="connsiteY3" fmla="*/ 5153762 h 6723479"/>
                <a:gd name="connsiteX4" fmla="*/ 60960 w 2787393"/>
                <a:gd name="connsiteY4" fmla="*/ 6723479 h 6723479"/>
                <a:gd name="connsiteX5" fmla="*/ 0 w 2787393"/>
                <a:gd name="connsiteY5" fmla="*/ 462035 h 6723479"/>
                <a:gd name="connsiteX6" fmla="*/ 462035 w 2787393"/>
                <a:gd name="connsiteY6" fmla="*/ 0 h 6723479"/>
                <a:gd name="connsiteX0" fmla="*/ 462035 w 2787393"/>
                <a:gd name="connsiteY0" fmla="*/ 0 h 6723479"/>
                <a:gd name="connsiteX1" fmla="*/ 2310117 w 2787393"/>
                <a:gd name="connsiteY1" fmla="*/ 0 h 6723479"/>
                <a:gd name="connsiteX2" fmla="*/ 2772152 w 2787393"/>
                <a:gd name="connsiteY2" fmla="*/ 462035 h 6723479"/>
                <a:gd name="connsiteX3" fmla="*/ 2787393 w 2787393"/>
                <a:gd name="connsiteY3" fmla="*/ 5229962 h 6723479"/>
                <a:gd name="connsiteX4" fmla="*/ 60960 w 2787393"/>
                <a:gd name="connsiteY4" fmla="*/ 6723479 h 6723479"/>
                <a:gd name="connsiteX5" fmla="*/ 0 w 2787393"/>
                <a:gd name="connsiteY5" fmla="*/ 462035 h 6723479"/>
                <a:gd name="connsiteX6" fmla="*/ 462035 w 2787393"/>
                <a:gd name="connsiteY6" fmla="*/ 0 h 6723479"/>
                <a:gd name="connsiteX0" fmla="*/ 462035 w 2984312"/>
                <a:gd name="connsiteY0" fmla="*/ 0 h 6807299"/>
                <a:gd name="connsiteX1" fmla="*/ 2310117 w 2984312"/>
                <a:gd name="connsiteY1" fmla="*/ 0 h 6807299"/>
                <a:gd name="connsiteX2" fmla="*/ 2772152 w 2984312"/>
                <a:gd name="connsiteY2" fmla="*/ 462035 h 6807299"/>
                <a:gd name="connsiteX3" fmla="*/ 2787393 w 2984312"/>
                <a:gd name="connsiteY3" fmla="*/ 5229962 h 6807299"/>
                <a:gd name="connsiteX4" fmla="*/ 76200 w 2984312"/>
                <a:gd name="connsiteY4" fmla="*/ 6807299 h 6807299"/>
                <a:gd name="connsiteX5" fmla="*/ 0 w 2984312"/>
                <a:gd name="connsiteY5" fmla="*/ 462035 h 6807299"/>
                <a:gd name="connsiteX6" fmla="*/ 462035 w 2984312"/>
                <a:gd name="connsiteY6" fmla="*/ 0 h 6807299"/>
                <a:gd name="connsiteX0" fmla="*/ 462035 w 2984312"/>
                <a:gd name="connsiteY0" fmla="*/ 0 h 6807299"/>
                <a:gd name="connsiteX1" fmla="*/ 2310117 w 2984312"/>
                <a:gd name="connsiteY1" fmla="*/ 0 h 6807299"/>
                <a:gd name="connsiteX2" fmla="*/ 2772152 w 2984312"/>
                <a:gd name="connsiteY2" fmla="*/ 462035 h 6807299"/>
                <a:gd name="connsiteX3" fmla="*/ 2787393 w 2984312"/>
                <a:gd name="connsiteY3" fmla="*/ 5229962 h 6807299"/>
                <a:gd name="connsiteX4" fmla="*/ 76200 w 2984312"/>
                <a:gd name="connsiteY4" fmla="*/ 6807299 h 6807299"/>
                <a:gd name="connsiteX5" fmla="*/ 0 w 2984312"/>
                <a:gd name="connsiteY5" fmla="*/ 462035 h 6807299"/>
                <a:gd name="connsiteX6" fmla="*/ 462035 w 2984312"/>
                <a:gd name="connsiteY6" fmla="*/ 0 h 6807299"/>
                <a:gd name="connsiteX0" fmla="*/ 462035 w 2787393"/>
                <a:gd name="connsiteY0" fmla="*/ 0 h 6807299"/>
                <a:gd name="connsiteX1" fmla="*/ 2310117 w 2787393"/>
                <a:gd name="connsiteY1" fmla="*/ 0 h 6807299"/>
                <a:gd name="connsiteX2" fmla="*/ 2772152 w 2787393"/>
                <a:gd name="connsiteY2" fmla="*/ 462035 h 6807299"/>
                <a:gd name="connsiteX3" fmla="*/ 2787393 w 2787393"/>
                <a:gd name="connsiteY3" fmla="*/ 5229962 h 6807299"/>
                <a:gd name="connsiteX4" fmla="*/ 76200 w 2787393"/>
                <a:gd name="connsiteY4" fmla="*/ 6807299 h 6807299"/>
                <a:gd name="connsiteX5" fmla="*/ 0 w 2787393"/>
                <a:gd name="connsiteY5" fmla="*/ 462035 h 6807299"/>
                <a:gd name="connsiteX6" fmla="*/ 462035 w 2787393"/>
                <a:gd name="connsiteY6" fmla="*/ 0 h 680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7393" h="6807299">
                  <a:moveTo>
                    <a:pt x="462035" y="0"/>
                  </a:moveTo>
                  <a:lnTo>
                    <a:pt x="2310117" y="0"/>
                  </a:lnTo>
                  <a:cubicBezTo>
                    <a:pt x="2565292" y="0"/>
                    <a:pt x="2772152" y="206860"/>
                    <a:pt x="2772152" y="462035"/>
                  </a:cubicBezTo>
                  <a:cubicBezTo>
                    <a:pt x="2777232" y="2051344"/>
                    <a:pt x="2782313" y="3640653"/>
                    <a:pt x="2787393" y="5229962"/>
                  </a:cubicBezTo>
                  <a:lnTo>
                    <a:pt x="76200" y="6807299"/>
                  </a:lnTo>
                  <a:lnTo>
                    <a:pt x="0" y="462035"/>
                  </a:lnTo>
                  <a:cubicBezTo>
                    <a:pt x="0" y="206860"/>
                    <a:pt x="206860" y="0"/>
                    <a:pt x="46203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FA05BC70-4596-418C-9433-AF56CBA2B85A}"/>
                </a:ext>
              </a:extLst>
            </p:cNvPr>
            <p:cNvGrpSpPr/>
            <p:nvPr/>
          </p:nvGrpSpPr>
          <p:grpSpPr>
            <a:xfrm>
              <a:off x="4375591" y="1196149"/>
              <a:ext cx="6046280" cy="1669074"/>
              <a:chOff x="-6446018" y="-298158"/>
              <a:chExt cx="6046280" cy="166907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6302E1-3601-4D84-B92E-60F5AD8ED6FA}"/>
                  </a:ext>
                </a:extLst>
              </p:cNvPr>
              <p:cNvSpPr txBox="1"/>
              <p:nvPr/>
            </p:nvSpPr>
            <p:spPr>
              <a:xfrm>
                <a:off x="-6446018" y="522479"/>
                <a:ext cx="4824536" cy="84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ko-KR" altLang="en-US" sz="2000" b="1" spc="-1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컴퓨터공학부 소프트웨어전공</a:t>
                </a:r>
                <a:endParaRPr lang="en-US" altLang="ko-KR" sz="2000" b="1" spc="-15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ko-KR" altLang="en-US" sz="2000" spc="-150" dirty="0" err="1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전종배ㅣ정종현ㅣ원종민</a:t>
                </a:r>
                <a:r>
                  <a:rPr lang="ko-KR" altLang="en-US" sz="2000" spc="-150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E9DB7F0C-55BD-4005-BAD8-70E0008F75DB}"/>
                  </a:ext>
                </a:extLst>
              </p:cNvPr>
              <p:cNvGrpSpPr/>
              <p:nvPr/>
            </p:nvGrpSpPr>
            <p:grpSpPr>
              <a:xfrm>
                <a:off x="-1462056" y="-298158"/>
                <a:ext cx="1062318" cy="1424430"/>
                <a:chOff x="8452628" y="72618"/>
                <a:chExt cx="1062318" cy="142443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0EDA81EF-9368-4956-8117-845B595ADEE2}"/>
                    </a:ext>
                  </a:extLst>
                </p:cNvPr>
                <p:cNvSpPr/>
                <p:nvPr/>
              </p:nvSpPr>
              <p:spPr>
                <a:xfrm>
                  <a:off x="8452628" y="72618"/>
                  <a:ext cx="1062318" cy="1424430"/>
                </a:xfrm>
                <a:prstGeom prst="roundRect">
                  <a:avLst>
                    <a:gd name="adj" fmla="val 1214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2A44BDE-EAD3-4094-BB31-786F3408B278}"/>
                    </a:ext>
                  </a:extLst>
                </p:cNvPr>
                <p:cNvSpPr txBox="1"/>
                <p:nvPr/>
              </p:nvSpPr>
              <p:spPr>
                <a:xfrm>
                  <a:off x="8506625" y="458256"/>
                  <a:ext cx="954325" cy="973809"/>
                </a:xfrm>
                <a:prstGeom prst="round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ko-KR" sz="4400" spc="-150" dirty="0">
                      <a:solidFill>
                        <a:srgbClr val="8F7A65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10</a:t>
                  </a:r>
                  <a:endParaRPr lang="ko-KR" altLang="en-US" sz="4400" spc="-150" dirty="0">
                    <a:solidFill>
                      <a:srgbClr val="8F7A65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4AB57A5-143B-4ADF-A49D-5410473EB2E9}"/>
                    </a:ext>
                  </a:extLst>
                </p:cNvPr>
                <p:cNvSpPr txBox="1"/>
                <p:nvPr/>
              </p:nvSpPr>
              <p:spPr>
                <a:xfrm>
                  <a:off x="8506625" y="207123"/>
                  <a:ext cx="954325" cy="502265"/>
                </a:xfrm>
                <a:prstGeom prst="round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:r>
                    <a:rPr lang="en-US" altLang="ko-KR" sz="2000" spc="-150" dirty="0">
                      <a:solidFill>
                        <a:srgbClr val="8F7A65"/>
                      </a:solidFill>
                      <a:latin typeface="나눔고딕 ExtraBold" panose="020D0904000000000000" pitchFamily="50" charset="-127"/>
                      <a:ea typeface="나눔고딕 ExtraBold" panose="020D0904000000000000" pitchFamily="50" charset="-127"/>
                    </a:rPr>
                    <a:t>Team</a:t>
                  </a:r>
                  <a:endParaRPr lang="ko-KR" altLang="en-US" sz="2000" spc="-150" dirty="0">
                    <a:solidFill>
                      <a:srgbClr val="8F7A65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endParaRPr>
                </a:p>
              </p:txBody>
            </p:sp>
          </p:grpSp>
        </p:grp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4570637F-0F79-42B0-8D6E-8ECBCD588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3723" y="796523"/>
              <a:ext cx="1111841" cy="1111841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74F209EE-3372-4A95-B6DA-6AA37AB23FBF}"/>
              </a:ext>
            </a:extLst>
          </p:cNvPr>
          <p:cNvSpPr txBox="1"/>
          <p:nvPr/>
        </p:nvSpPr>
        <p:spPr>
          <a:xfrm>
            <a:off x="8300950" y="7975193"/>
            <a:ext cx="208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Usecase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다이어그램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C08E5662-C6EB-45D7-BAB0-892B5CF9FA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C8A07C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24" b="89687" l="73" r="89861">
                        <a14:foregroundMark x1="80671" y1="9024" x2="9701" y2="11602"/>
                        <a14:foregroundMark x1="7805" y1="30939" x2="73" y2="41068"/>
                      </a14:backgroundRemoval>
                    </a14:imgEffect>
                    <a14:imgEffect>
                      <a14:brightnessContrast bright="-11000" contras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681" b="27630"/>
          <a:stretch/>
        </p:blipFill>
        <p:spPr>
          <a:xfrm>
            <a:off x="322600" y="242787"/>
            <a:ext cx="7711781" cy="2420556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C13C7-68D6-4A21-8214-3840AE594444}"/>
              </a:ext>
            </a:extLst>
          </p:cNvPr>
          <p:cNvSpPr txBox="1"/>
          <p:nvPr/>
        </p:nvSpPr>
        <p:spPr>
          <a:xfrm>
            <a:off x="2229307" y="769898"/>
            <a:ext cx="3898366" cy="7848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spc="50" dirty="0">
                <a:ln w="0"/>
                <a:solidFill>
                  <a:srgbClr val="FEF4E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공주대</a:t>
            </a:r>
            <a:r>
              <a:rPr lang="ko-KR" altLang="en-US" sz="45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사랑</a:t>
            </a:r>
            <a:r>
              <a:rPr lang="ko-KR" altLang="en-US" sz="4500" b="1" spc="50" dirty="0">
                <a:ln w="0"/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</a:t>
            </a:r>
            <a:endParaRPr lang="en-US" altLang="ko-KR" sz="4500" b="1" spc="50" dirty="0">
              <a:ln w="0"/>
              <a:solidFill>
                <a:schemeClr val="accent2">
                  <a:lumMod val="60000"/>
                  <a:lumOff val="40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71B546-059A-41EA-9E84-C0013057C495}"/>
              </a:ext>
            </a:extLst>
          </p:cNvPr>
          <p:cNvSpPr txBox="1"/>
          <p:nvPr/>
        </p:nvSpPr>
        <p:spPr>
          <a:xfrm>
            <a:off x="5498696" y="12117928"/>
            <a:ext cx="983316" cy="2543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8" name="내용 개체 틀 4">
            <a:extLst>
              <a:ext uri="{FF2B5EF4-FFF2-40B4-BE49-F238E27FC236}">
                <a16:creationId xmlns:a16="http://schemas.microsoft.com/office/drawing/2014/main" id="{6C99C593-B1A8-420C-B4D5-435B70FFF0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6" y="10573846"/>
            <a:ext cx="844098" cy="1556033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A45020B5-7EC1-462F-AEC3-E21BAD298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576" y="10573846"/>
            <a:ext cx="844098" cy="1556033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588B48D-17E1-4D74-B1D4-C0DC1E06FDFB}"/>
              </a:ext>
            </a:extLst>
          </p:cNvPr>
          <p:cNvSpPr txBox="1"/>
          <p:nvPr/>
        </p:nvSpPr>
        <p:spPr>
          <a:xfrm>
            <a:off x="6665405" y="12113114"/>
            <a:ext cx="1118060" cy="2543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회원가입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811FD54-F74E-469E-A525-3230FED094A9}"/>
              </a:ext>
            </a:extLst>
          </p:cNvPr>
          <p:cNvSpPr txBox="1"/>
          <p:nvPr/>
        </p:nvSpPr>
        <p:spPr>
          <a:xfrm>
            <a:off x="7863789" y="12104940"/>
            <a:ext cx="1384355" cy="2617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채팅방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목록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7707210-23F5-4647-AC98-E23470AAD8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60" y="10561720"/>
            <a:ext cx="844098" cy="1600386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E91E22B-4F0C-456A-960B-A4C6C0A27320}"/>
              </a:ext>
            </a:extLst>
          </p:cNvPr>
          <p:cNvSpPr txBox="1"/>
          <p:nvPr/>
        </p:nvSpPr>
        <p:spPr>
          <a:xfrm>
            <a:off x="9341862" y="12092829"/>
            <a:ext cx="787658" cy="2543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TEST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5" name="그림 94" descr="스크린샷이(가) 표시된 사진&#10;&#10;자동 생성된 설명">
            <a:extLst>
              <a:ext uri="{FF2B5EF4-FFF2-40B4-BE49-F238E27FC236}">
                <a16:creationId xmlns:a16="http://schemas.microsoft.com/office/drawing/2014/main" id="{163C1D26-A6C6-4A20-BB8E-E631F394F84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27" y="12387804"/>
            <a:ext cx="863231" cy="156200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5AE010E-90B2-449D-9E24-837D5D54EFEC}"/>
              </a:ext>
            </a:extLst>
          </p:cNvPr>
          <p:cNvSpPr txBox="1"/>
          <p:nvPr/>
        </p:nvSpPr>
        <p:spPr>
          <a:xfrm>
            <a:off x="9418005" y="13911763"/>
            <a:ext cx="827556" cy="2543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채팅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EAC8E2-B270-42EC-A666-11F8843F6A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1878" y="6495428"/>
            <a:ext cx="2858575" cy="15807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1DAE625-08CE-4A92-9044-766C6448DC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6501" y="7661323"/>
            <a:ext cx="2081824" cy="2119981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0DABF138-5FAD-4148-96A0-4440F11ACE1D}"/>
              </a:ext>
            </a:extLst>
          </p:cNvPr>
          <p:cNvSpPr txBox="1"/>
          <p:nvPr/>
        </p:nvSpPr>
        <p:spPr>
          <a:xfrm>
            <a:off x="5684186" y="9811644"/>
            <a:ext cx="189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Activity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다이어그램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7C1BEC9-4A50-4024-9844-360E8259ECD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42899" y="12385306"/>
            <a:ext cx="890742" cy="153407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388B3FC2-A940-4477-9750-BD398B79277C}"/>
              </a:ext>
            </a:extLst>
          </p:cNvPr>
          <p:cNvSpPr txBox="1"/>
          <p:nvPr/>
        </p:nvSpPr>
        <p:spPr>
          <a:xfrm>
            <a:off x="5573146" y="13866081"/>
            <a:ext cx="827556" cy="2543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매칭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9B72E2-F04B-49F1-9B99-212ABA6F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91" y="3503881"/>
            <a:ext cx="711225" cy="7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2BB01D-1CEE-4B7F-BE3A-92E7D3A0B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68" y="3517596"/>
            <a:ext cx="797235" cy="66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94ACC5-0AE6-401E-AD48-0357DD74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294" y="3377251"/>
            <a:ext cx="1011545" cy="101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2BF1D4D-0184-4746-86EF-2B41C1901D5D}"/>
              </a:ext>
            </a:extLst>
          </p:cNvPr>
          <p:cNvSpPr txBox="1"/>
          <p:nvPr/>
        </p:nvSpPr>
        <p:spPr>
          <a:xfrm>
            <a:off x="4102800" y="4206995"/>
            <a:ext cx="1085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개인정보 보호</a:t>
            </a:r>
            <a:r>
              <a:rPr lang="en-US" altLang="ko-KR" sz="1100" dirty="0">
                <a:solidFill>
                  <a:schemeClr val="accent2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1100" dirty="0">
              <a:solidFill>
                <a:schemeClr val="accent2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F12842-B28A-480B-86FD-38DF83323D27}"/>
              </a:ext>
            </a:extLst>
          </p:cNvPr>
          <p:cNvSpPr txBox="1"/>
          <p:nvPr/>
        </p:nvSpPr>
        <p:spPr>
          <a:xfrm>
            <a:off x="6655697" y="13905193"/>
            <a:ext cx="1118060" cy="2543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매칭결과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17C2EE58-CD61-4FAA-BE03-28E8C2BC7D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64783" y="8242554"/>
            <a:ext cx="2581561" cy="151615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3AC158E-C965-44D5-9390-E18EDB57BBAD}"/>
              </a:ext>
            </a:extLst>
          </p:cNvPr>
          <p:cNvSpPr txBox="1"/>
          <p:nvPr/>
        </p:nvSpPr>
        <p:spPr>
          <a:xfrm>
            <a:off x="8098777" y="9799634"/>
            <a:ext cx="211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DataBase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다이어그램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39122EE3-9E29-4904-BDEC-6AC423C914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05" y="7012373"/>
            <a:ext cx="489259" cy="489259"/>
          </a:xfrm>
          <a:prstGeom prst="rect">
            <a:avLst/>
          </a:prstGeom>
        </p:spPr>
      </p:pic>
      <p:pic>
        <p:nvPicPr>
          <p:cNvPr id="80" name="Picture 2" descr="깃허브에 대한 이미지 검색결과">
            <a:extLst>
              <a:ext uri="{FF2B5EF4-FFF2-40B4-BE49-F238E27FC236}">
                <a16:creationId xmlns:a16="http://schemas.microsoft.com/office/drawing/2014/main" id="{4C1AFAF9-1B4D-41CA-88CB-93EFE666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98" y="7094729"/>
            <a:ext cx="751308" cy="26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파이썬에 대한 이미지 검색결과">
            <a:extLst>
              <a:ext uri="{FF2B5EF4-FFF2-40B4-BE49-F238E27FC236}">
                <a16:creationId xmlns:a16="http://schemas.microsoft.com/office/drawing/2014/main" id="{3D6D3640-397E-4F69-BA60-941AB3E9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09" y="7072936"/>
            <a:ext cx="435364" cy="43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593A6195-3B4D-403B-A3BE-9987F4C7797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09" y="6975133"/>
            <a:ext cx="710889" cy="533167"/>
          </a:xfrm>
          <a:prstGeom prst="rect">
            <a:avLst/>
          </a:prstGeom>
        </p:spPr>
      </p:pic>
      <p:pic>
        <p:nvPicPr>
          <p:cNvPr id="84" name="Picture 2" descr="관련 이미지">
            <a:extLst>
              <a:ext uri="{FF2B5EF4-FFF2-40B4-BE49-F238E27FC236}">
                <a16:creationId xmlns:a16="http://schemas.microsoft.com/office/drawing/2014/main" id="{AF7581FE-C70F-4138-A8FB-CBF4B88B7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87" y="6971305"/>
            <a:ext cx="934015" cy="52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7179788-BBEC-4E48-9468-6A8B029177D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1824" y="633206"/>
            <a:ext cx="1352267" cy="108612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04F8001-D07B-47B7-B6D2-040E7E8D3FF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113756" y="10567929"/>
            <a:ext cx="956250" cy="154855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45FDE27-E300-4276-9B7F-C8A4DEE3075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10974" y="12440467"/>
            <a:ext cx="929308" cy="148415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8B04DE53-D41E-4A1A-AC19-741F179BBB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38954" y="12437181"/>
            <a:ext cx="971864" cy="148712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4740DFA-93B0-468D-A90E-2B377BD55D39}"/>
              </a:ext>
            </a:extLst>
          </p:cNvPr>
          <p:cNvSpPr txBox="1"/>
          <p:nvPr/>
        </p:nvSpPr>
        <p:spPr>
          <a:xfrm>
            <a:off x="7828605" y="13905193"/>
            <a:ext cx="1356095" cy="2543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추천인 추가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오각형 37">
            <a:extLst>
              <a:ext uri="{FF2B5EF4-FFF2-40B4-BE49-F238E27FC236}">
                <a16:creationId xmlns:a16="http://schemas.microsoft.com/office/drawing/2014/main" id="{C87EB773-969B-4F18-897F-EC3E0FD52F85}"/>
              </a:ext>
            </a:extLst>
          </p:cNvPr>
          <p:cNvSpPr/>
          <p:nvPr/>
        </p:nvSpPr>
        <p:spPr>
          <a:xfrm>
            <a:off x="1054497" y="7730015"/>
            <a:ext cx="2160000" cy="288000"/>
          </a:xfrm>
          <a:prstGeom prst="homePlate">
            <a:avLst/>
          </a:prstGeom>
          <a:solidFill>
            <a:srgbClr val="8D76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>
                <a:solidFill>
                  <a:srgbClr val="FEF4E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추진계획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6A6492-6F15-405F-8977-7B5E3DAF4A9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11641" y="8116853"/>
            <a:ext cx="3187137" cy="1942162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87B096C9-CF33-468A-8969-AE3F31C08121}"/>
              </a:ext>
            </a:extLst>
          </p:cNvPr>
          <p:cNvSpPr txBox="1"/>
          <p:nvPr/>
        </p:nvSpPr>
        <p:spPr>
          <a:xfrm>
            <a:off x="1577277" y="10148322"/>
            <a:ext cx="211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PERT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차트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7E6D02-6729-4341-97B0-A3E83F6D76F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28081" y="10376717"/>
            <a:ext cx="3108465" cy="149887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9877B4C3-066C-4558-B23C-B2A5E556DBB0}"/>
              </a:ext>
            </a:extLst>
          </p:cNvPr>
          <p:cNvSpPr txBox="1"/>
          <p:nvPr/>
        </p:nvSpPr>
        <p:spPr>
          <a:xfrm>
            <a:off x="1772529" y="11861498"/>
            <a:ext cx="211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CPM]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8A0C456-A0DC-4868-88E3-8300BA6A2FF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03558" y="12161878"/>
            <a:ext cx="3926321" cy="2004162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4C86E06B-F665-4805-A8DE-72B41F88E356}"/>
              </a:ext>
            </a:extLst>
          </p:cNvPr>
          <p:cNvSpPr txBox="1"/>
          <p:nvPr/>
        </p:nvSpPr>
        <p:spPr>
          <a:xfrm>
            <a:off x="1400423" y="14160548"/>
            <a:ext cx="211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Gantt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차트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6EA9960-929B-47E0-AA96-397A4874C92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119678" y="3246781"/>
            <a:ext cx="2464042" cy="110013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E6FDF36-4F95-493F-9EDC-929DD613C25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661879" y="3252486"/>
            <a:ext cx="2956278" cy="1139946"/>
          </a:xfrm>
          <a:prstGeom prst="rect">
            <a:avLst/>
          </a:prstGeom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ED5FE63E-537B-46A0-9324-43212CC18C04}"/>
              </a:ext>
            </a:extLst>
          </p:cNvPr>
          <p:cNvSpPr txBox="1"/>
          <p:nvPr/>
        </p:nvSpPr>
        <p:spPr>
          <a:xfrm>
            <a:off x="6977595" y="4396964"/>
            <a:ext cx="211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비용산정 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en-US" altLang="ko-KR" sz="1400" b="1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cocomo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6CD286E-8BA2-4EC5-89A9-ED2F9542C4B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4467" y="4666376"/>
            <a:ext cx="4038299" cy="1530707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46509083-683B-4CED-AEE8-9848FE783321}"/>
              </a:ext>
            </a:extLst>
          </p:cNvPr>
          <p:cNvSpPr txBox="1"/>
          <p:nvPr/>
        </p:nvSpPr>
        <p:spPr>
          <a:xfrm>
            <a:off x="7086556" y="6157509"/>
            <a:ext cx="2113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리스크 관리</a:t>
            </a:r>
            <a:r>
              <a:rPr lang="en-US" altLang="ko-KR" sz="1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72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119</Words>
  <Application>Microsoft Office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 고딕</vt:lpstr>
      <vt:lpstr>나눔고딕 ExtraBold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준수 고</dc:creator>
  <cp:lastModifiedBy>201401993@smail.kongju.ac.kr</cp:lastModifiedBy>
  <cp:revision>44</cp:revision>
  <dcterms:created xsi:type="dcterms:W3CDTF">2018-11-18T17:23:59Z</dcterms:created>
  <dcterms:modified xsi:type="dcterms:W3CDTF">2019-11-08T06:13:03Z</dcterms:modified>
</cp:coreProperties>
</file>